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3" r:id="rId2"/>
    <p:sldId id="276" r:id="rId3"/>
    <p:sldId id="277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288" r:id="rId1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4A8336EA-098E-8B42-A6CE-11D7D9F353F6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9B9CD6-6252-4F4A-9B71-8C0057CE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67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3437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MS PGothic" charset="0"/>
              </a:defRPr>
            </a:lvl1pPr>
          </a:lstStyle>
          <a:p>
            <a:pPr>
              <a:defRPr/>
            </a:pPr>
            <a:fld id="{2893630E-EB54-B84A-A8FD-AF69179F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6B9D5B7E-FF6B-164A-8AFD-F1CE30D83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1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D618429C-7F5C-7E4F-867F-194362F3D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16563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2112A591-6B73-F14D-8469-FFD727D3A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50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E615E5AD-403D-9F44-804A-A6F0F4DD0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304800" y="6400800"/>
            <a:ext cx="1905000" cy="381000"/>
          </a:xfrm>
        </p:spPr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27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C8DCCB92-E3CB-CD43-8890-70A3448A9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8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B55BA640-0A71-DA43-ADC9-6121BC237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620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3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>
                <a:solidFill>
                  <a:srgbClr val="0000FF"/>
                </a:solidFill>
              </a:defRPr>
            </a:lvl2pPr>
            <a:lvl3pPr>
              <a:defRPr sz="1800">
                <a:solidFill>
                  <a:srgbClr val="0000FF"/>
                </a:solidFill>
              </a:defRPr>
            </a:lvl3pPr>
            <a:lvl4pPr>
              <a:defRPr sz="1600">
                <a:solidFill>
                  <a:srgbClr val="0000FF"/>
                </a:solidFill>
              </a:defRPr>
            </a:lvl4pPr>
            <a:lvl5pPr>
              <a:defRPr sz="16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>
                <a:solidFill>
                  <a:srgbClr val="0000FF"/>
                </a:solidFill>
              </a:defRPr>
            </a:lvl2pPr>
            <a:lvl3pPr>
              <a:defRPr sz="1800">
                <a:solidFill>
                  <a:srgbClr val="0000FF"/>
                </a:solidFill>
              </a:defRPr>
            </a:lvl3pPr>
            <a:lvl4pPr>
              <a:defRPr sz="1600">
                <a:solidFill>
                  <a:srgbClr val="0000FF"/>
                </a:solidFill>
              </a:defRPr>
            </a:lvl4pPr>
            <a:lvl5pPr>
              <a:defRPr sz="16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62980ECA-A74F-8B4E-BC54-415E56E65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77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4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1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F78A07CA-6FBF-3145-AD16-AAA176197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2560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19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61F08B86-7752-134D-9D27-BC90A52C8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78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FF"/>
                </a:solidFill>
              </a:defRPr>
            </a:lvl1pPr>
            <a:lvl2pPr>
              <a:defRPr sz="2800">
                <a:solidFill>
                  <a:srgbClr val="0000FF"/>
                </a:solidFill>
              </a:defRPr>
            </a:lvl2pPr>
            <a:lvl3pPr>
              <a:defRPr sz="2400">
                <a:solidFill>
                  <a:srgbClr val="0000FF"/>
                </a:solidFill>
              </a:defRPr>
            </a:lvl3pPr>
            <a:lvl4pPr>
              <a:defRPr sz="2000">
                <a:solidFill>
                  <a:srgbClr val="0000FF"/>
                </a:solidFill>
              </a:defRPr>
            </a:lvl4pPr>
            <a:lvl5pPr>
              <a:defRPr sz="2000">
                <a:solidFill>
                  <a:srgbClr val="0000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Presented at</a:t>
            </a:r>
          </a:p>
          <a:p>
            <a:pPr>
              <a:defRPr/>
            </a:pPr>
            <a:r>
              <a:rPr lang="en-US" dirty="0"/>
              <a:t>College of Alameda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F4EFD6EF-A928-CF4E-AF37-F0409BE16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4240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FF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1B694A4D-51C4-AD4B-8C71-DBBEED5D9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70781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rgbClr val="FFFF00"/>
                </a:solidFill>
                <a:cs typeface="MS PGothic" charset="0"/>
              </a:defRPr>
            </a:lvl1pPr>
          </a:lstStyle>
          <a:p>
            <a:pPr>
              <a:defRPr/>
            </a:pPr>
            <a:r>
              <a:rPr lang="en-US" dirty="0"/>
              <a:t>College of Alameda  - </a:t>
            </a:r>
            <a:fld id="{6AC68615-CCF5-1346-AF5C-AEF210F938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 dirty="0"/>
              <a:t>Professor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ＭＳ Ｐゴシック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724400" y="609600"/>
            <a:ext cx="4414125" cy="5638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800" dirty="0">
              <a:solidFill>
                <a:srgbClr val="0000FF"/>
              </a:solidFill>
              <a:latin typeface="Apple Chancery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sz="4000" dirty="0">
                <a:solidFill>
                  <a:srgbClr val="0000FF"/>
                </a:solidFill>
                <a:latin typeface="Apple Chancery"/>
                <a:ea typeface="+mn-ea"/>
                <a:cs typeface="Apple Chancery"/>
              </a:rPr>
              <a:t>CIS 234E</a:t>
            </a:r>
            <a:endParaRPr lang="en-US" sz="4800" dirty="0">
              <a:solidFill>
                <a:srgbClr val="0000FF"/>
              </a:solidFill>
              <a:latin typeface="Apple Chancery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Apple Chancery"/>
                <a:ea typeface="+mn-ea"/>
                <a:cs typeface="Apple Chancery"/>
              </a:rPr>
              <a:t>Electronic Commerce</a:t>
            </a:r>
          </a:p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Apple Chancery"/>
                <a:ea typeface="+mn-ea"/>
                <a:cs typeface="Apple Chancery"/>
              </a:rPr>
              <a:t>Website</a:t>
            </a:r>
          </a:p>
          <a:p>
            <a:pPr algn="ctr">
              <a:defRPr/>
            </a:pPr>
            <a:endParaRPr lang="en-US" sz="28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Apple Chancery"/>
              </a:rPr>
              <a:t>Your Student ID</a:t>
            </a:r>
          </a:p>
          <a:p>
            <a:pPr algn="ctr">
              <a:defRPr/>
            </a:pPr>
            <a:r>
              <a:rPr lang="en-US" sz="1600">
                <a:solidFill>
                  <a:srgbClr val="FF0000"/>
                </a:solidFill>
                <a:latin typeface="+mn-lt"/>
                <a:ea typeface="+mn-ea"/>
                <a:cs typeface="Apple Chancery"/>
              </a:rPr>
              <a:t>your 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+mn-ea"/>
                <a:cs typeface="Apple Chancery"/>
              </a:rPr>
              <a:t>email address</a:t>
            </a:r>
            <a:endParaRPr lang="en-US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sz="28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Email to “</a:t>
            </a:r>
            <a:r>
              <a:rPr lang="en-US" dirty="0" err="1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DrV</a:t>
            </a:r>
            <a:r>
              <a:rPr lang="en-US" dirty="0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”</a:t>
            </a:r>
          </a:p>
          <a:p>
            <a:pPr algn="ctr">
              <a:defRPr/>
            </a:pPr>
            <a:r>
              <a:rPr lang="en-US" dirty="0" err="1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ProfessorVillegas@gmail.com</a:t>
            </a:r>
            <a:endParaRPr lang="en-US" dirty="0">
              <a:solidFill>
                <a:srgbClr val="0000FF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dirty="0">
              <a:solidFill>
                <a:srgbClr val="0000FF"/>
              </a:solidFill>
              <a:latin typeface="+mn-lt"/>
              <a:ea typeface="+mn-ea"/>
              <a:cs typeface="Apple Chancery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Question #5 ~ Top Web Hosting Sites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35" y="748810"/>
            <a:ext cx="818850" cy="7832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638800"/>
            <a:ext cx="47244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pple Chancery"/>
                <a:cs typeface="Apple Chancery"/>
              </a:rPr>
              <a:t>Place your pix above</a:t>
            </a:r>
          </a:p>
          <a:p>
            <a:pPr algn="ctr"/>
            <a:r>
              <a:rPr lang="en-US" dirty="0">
                <a:solidFill>
                  <a:srgbClr val="0000FF"/>
                </a:solidFill>
                <a:latin typeface="Apple Chancery"/>
                <a:cs typeface="Apple Chancery"/>
              </a:rPr>
              <a:t>And name below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97"/>
            <a:ext cx="4698603" cy="500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2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10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Explain the features why the above Web Hosting Site is RANKED as such!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5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2017 </a:t>
            </a:r>
            <a:r>
              <a:rPr lang="nl-NL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webhostingbest10.com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 (Top 7)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7543800" y="16764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#7</a:t>
            </a:r>
          </a:p>
        </p:txBody>
      </p:sp>
    </p:spTree>
    <p:extLst>
      <p:ext uri="{BB962C8B-B14F-4D97-AF65-F5344CB8AC3E}">
        <p14:creationId xmlns:p14="http://schemas.microsoft.com/office/powerpoint/2010/main" val="302230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11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Explain the features why the above Web Hosting Site is RANKED as such!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5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2017 </a:t>
            </a:r>
            <a:r>
              <a:rPr lang="nl-NL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webhostingbest10.com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 (Top 8)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7554734" y="26670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#8</a:t>
            </a:r>
          </a:p>
        </p:txBody>
      </p:sp>
    </p:spTree>
    <p:extLst>
      <p:ext uri="{BB962C8B-B14F-4D97-AF65-F5344CB8AC3E}">
        <p14:creationId xmlns:p14="http://schemas.microsoft.com/office/powerpoint/2010/main" val="302230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12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Explain the features why the above Web Hosting Site is RANKED as such!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5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2017 </a:t>
            </a:r>
            <a:r>
              <a:rPr lang="nl-NL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webhostingbest10.com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 (Top 9)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7543800" y="36576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#9</a:t>
            </a:r>
          </a:p>
        </p:txBody>
      </p:sp>
    </p:spTree>
    <p:extLst>
      <p:ext uri="{BB962C8B-B14F-4D97-AF65-F5344CB8AC3E}">
        <p14:creationId xmlns:p14="http://schemas.microsoft.com/office/powerpoint/2010/main" val="302230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13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Explain the features why the above Web Hosting Site is RANKED as such!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5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2017 </a:t>
            </a:r>
            <a:r>
              <a:rPr lang="nl-NL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webhostingbest10.com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 (Top 10)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7543800" y="46482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#10</a:t>
            </a:r>
          </a:p>
        </p:txBody>
      </p:sp>
    </p:spTree>
    <p:extLst>
      <p:ext uri="{BB962C8B-B14F-4D97-AF65-F5344CB8AC3E}">
        <p14:creationId xmlns:p14="http://schemas.microsoft.com/office/powerpoint/2010/main" val="302230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14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Identify the TOP TEN Web Hosting Sites with their LOGOS above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5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Compare with </a:t>
            </a:r>
            <a:r>
              <a:rPr lang="pl-PL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top10bestwebsitehosting.com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934" y="6858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#1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16764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#2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0934" y="26670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0" y="36576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#4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0" y="46482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#5</a:t>
            </a:r>
          </a:p>
        </p:txBody>
      </p:sp>
      <p:sp>
        <p:nvSpPr>
          <p:cNvPr id="17" name="Right Arrow 16"/>
          <p:cNvSpPr/>
          <p:nvPr/>
        </p:nvSpPr>
        <p:spPr>
          <a:xfrm flipH="1">
            <a:off x="7554734" y="6858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#6</a:t>
            </a:r>
          </a:p>
        </p:txBody>
      </p:sp>
      <p:sp>
        <p:nvSpPr>
          <p:cNvPr id="19" name="Right Arrow 18"/>
          <p:cNvSpPr/>
          <p:nvPr/>
        </p:nvSpPr>
        <p:spPr>
          <a:xfrm flipH="1">
            <a:off x="7543800" y="16764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#7</a:t>
            </a:r>
          </a:p>
        </p:txBody>
      </p:sp>
      <p:sp>
        <p:nvSpPr>
          <p:cNvPr id="20" name="Right Arrow 19"/>
          <p:cNvSpPr/>
          <p:nvPr/>
        </p:nvSpPr>
        <p:spPr>
          <a:xfrm flipH="1">
            <a:off x="7554734" y="26670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#8</a:t>
            </a:r>
          </a:p>
        </p:txBody>
      </p:sp>
      <p:sp>
        <p:nvSpPr>
          <p:cNvPr id="21" name="Right Arrow 20"/>
          <p:cNvSpPr/>
          <p:nvPr/>
        </p:nvSpPr>
        <p:spPr>
          <a:xfrm flipH="1">
            <a:off x="7543800" y="36576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#9</a:t>
            </a:r>
          </a:p>
        </p:txBody>
      </p:sp>
      <p:sp>
        <p:nvSpPr>
          <p:cNvPr id="22" name="Right Arrow 21"/>
          <p:cNvSpPr/>
          <p:nvPr/>
        </p:nvSpPr>
        <p:spPr>
          <a:xfrm flipH="1">
            <a:off x="7543800" y="46482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#10</a:t>
            </a:r>
          </a:p>
        </p:txBody>
      </p:sp>
    </p:spTree>
    <p:extLst>
      <p:ext uri="{BB962C8B-B14F-4D97-AF65-F5344CB8AC3E}">
        <p14:creationId xmlns:p14="http://schemas.microsoft.com/office/powerpoint/2010/main" val="508991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15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Identify the TOP TEN Web Hosting Sites with their LOGOS above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5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Compare with </a:t>
            </a:r>
            <a:r>
              <a:rPr lang="fi-FI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consumer-rankings.com/hosting</a:t>
            </a:r>
            <a:r>
              <a:rPr lang="fi-FI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/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934" y="6858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#1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16764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#2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0934" y="26670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0" y="36576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#4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0" y="46482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#5</a:t>
            </a:r>
          </a:p>
        </p:txBody>
      </p:sp>
      <p:sp>
        <p:nvSpPr>
          <p:cNvPr id="17" name="Right Arrow 16"/>
          <p:cNvSpPr/>
          <p:nvPr/>
        </p:nvSpPr>
        <p:spPr>
          <a:xfrm flipH="1">
            <a:off x="7554734" y="6858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#6</a:t>
            </a:r>
          </a:p>
        </p:txBody>
      </p:sp>
      <p:sp>
        <p:nvSpPr>
          <p:cNvPr id="19" name="Right Arrow 18"/>
          <p:cNvSpPr/>
          <p:nvPr/>
        </p:nvSpPr>
        <p:spPr>
          <a:xfrm flipH="1">
            <a:off x="7543800" y="16764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#7</a:t>
            </a:r>
          </a:p>
        </p:txBody>
      </p:sp>
      <p:sp>
        <p:nvSpPr>
          <p:cNvPr id="20" name="Right Arrow 19"/>
          <p:cNvSpPr/>
          <p:nvPr/>
        </p:nvSpPr>
        <p:spPr>
          <a:xfrm flipH="1">
            <a:off x="7554734" y="26670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#8</a:t>
            </a:r>
          </a:p>
        </p:txBody>
      </p:sp>
      <p:sp>
        <p:nvSpPr>
          <p:cNvPr id="21" name="Right Arrow 20"/>
          <p:cNvSpPr/>
          <p:nvPr/>
        </p:nvSpPr>
        <p:spPr>
          <a:xfrm flipH="1">
            <a:off x="7543800" y="36576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#9</a:t>
            </a:r>
          </a:p>
        </p:txBody>
      </p:sp>
      <p:sp>
        <p:nvSpPr>
          <p:cNvPr id="22" name="Right Arrow 21"/>
          <p:cNvSpPr/>
          <p:nvPr/>
        </p:nvSpPr>
        <p:spPr>
          <a:xfrm flipH="1">
            <a:off x="7543800" y="46482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#10</a:t>
            </a:r>
          </a:p>
        </p:txBody>
      </p:sp>
    </p:spTree>
    <p:extLst>
      <p:ext uri="{BB962C8B-B14F-4D97-AF65-F5344CB8AC3E}">
        <p14:creationId xmlns:p14="http://schemas.microsoft.com/office/powerpoint/2010/main" val="312707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16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33400"/>
            <a:ext cx="9144000" cy="5791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Use MLA Citation for your Bibliography entries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~ go to this website for help 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  <a:sym typeface="Wingdings"/>
              </a:rPr>
              <a:t>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www.refme.com</a:t>
            </a:r>
            <a:r>
              <a:rPr lang="en-US" dirty="0">
                <a:solidFill>
                  <a:srgbClr val="0000FF"/>
                </a:solidFill>
              </a:rPr>
              <a:t>/us/citation-generator/</a:t>
            </a:r>
            <a:r>
              <a:rPr lang="en-US" dirty="0" err="1">
                <a:solidFill>
                  <a:srgbClr val="0000FF"/>
                </a:solidFill>
              </a:rPr>
              <a:t>mla</a:t>
            </a:r>
            <a:r>
              <a:rPr lang="en-US" dirty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5 </a:t>
            </a:r>
            <a:r>
              <a:rPr lang="en-US" sz="2400" b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Bibliographical References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4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lide08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7"/>
          <a:stretch/>
        </p:blipFill>
        <p:spPr>
          <a:xfrm>
            <a:off x="0" y="0"/>
            <a:ext cx="9144000" cy="6362358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2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</p:spTree>
    <p:extLst>
      <p:ext uri="{BB962C8B-B14F-4D97-AF65-F5344CB8AC3E}">
        <p14:creationId xmlns:p14="http://schemas.microsoft.com/office/powerpoint/2010/main" val="399038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3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Identify the TOP TEN Web Hosting Sites with their LOGOS above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5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Look at </a:t>
            </a:r>
            <a:r>
              <a:rPr lang="nl-NL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http://www.webhostingbest10.com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934" y="6858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#1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16764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#2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0934" y="26670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0" y="36576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#4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0" y="46482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#5</a:t>
            </a:r>
          </a:p>
        </p:txBody>
      </p:sp>
      <p:sp>
        <p:nvSpPr>
          <p:cNvPr id="17" name="Right Arrow 16"/>
          <p:cNvSpPr/>
          <p:nvPr/>
        </p:nvSpPr>
        <p:spPr>
          <a:xfrm flipH="1">
            <a:off x="7554734" y="6858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#6</a:t>
            </a:r>
          </a:p>
        </p:txBody>
      </p:sp>
      <p:sp>
        <p:nvSpPr>
          <p:cNvPr id="19" name="Right Arrow 18"/>
          <p:cNvSpPr/>
          <p:nvPr/>
        </p:nvSpPr>
        <p:spPr>
          <a:xfrm flipH="1">
            <a:off x="7543800" y="16764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#7</a:t>
            </a:r>
          </a:p>
        </p:txBody>
      </p:sp>
      <p:sp>
        <p:nvSpPr>
          <p:cNvPr id="20" name="Right Arrow 19"/>
          <p:cNvSpPr/>
          <p:nvPr/>
        </p:nvSpPr>
        <p:spPr>
          <a:xfrm flipH="1">
            <a:off x="7554734" y="26670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#8</a:t>
            </a:r>
          </a:p>
        </p:txBody>
      </p:sp>
      <p:sp>
        <p:nvSpPr>
          <p:cNvPr id="21" name="Right Arrow 20"/>
          <p:cNvSpPr/>
          <p:nvPr/>
        </p:nvSpPr>
        <p:spPr>
          <a:xfrm flipH="1">
            <a:off x="7543800" y="36576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#9</a:t>
            </a:r>
          </a:p>
        </p:txBody>
      </p:sp>
      <p:sp>
        <p:nvSpPr>
          <p:cNvPr id="22" name="Right Arrow 21"/>
          <p:cNvSpPr/>
          <p:nvPr/>
        </p:nvSpPr>
        <p:spPr>
          <a:xfrm flipH="1">
            <a:off x="7543800" y="46482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#10</a:t>
            </a:r>
          </a:p>
        </p:txBody>
      </p:sp>
    </p:spTree>
    <p:extLst>
      <p:ext uri="{BB962C8B-B14F-4D97-AF65-F5344CB8AC3E}">
        <p14:creationId xmlns:p14="http://schemas.microsoft.com/office/powerpoint/2010/main" val="15979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4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Explain the features why the above Web Hosting Site is RANKED as such!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5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2017 </a:t>
            </a:r>
            <a:r>
              <a:rPr lang="nl-NL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webhostingbest10.com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(Top 1)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934" y="6858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#1</a:t>
            </a:r>
          </a:p>
        </p:txBody>
      </p:sp>
    </p:spTree>
    <p:extLst>
      <p:ext uri="{BB962C8B-B14F-4D97-AF65-F5344CB8AC3E}">
        <p14:creationId xmlns:p14="http://schemas.microsoft.com/office/powerpoint/2010/main" val="228196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5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Explain the features why the above Web Hosting Site is RANKED as such!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5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2017 </a:t>
            </a:r>
            <a:r>
              <a:rPr lang="nl-NL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webhostingbest10.com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 (Top 2)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6764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#2</a:t>
            </a:r>
          </a:p>
        </p:txBody>
      </p:sp>
    </p:spTree>
    <p:extLst>
      <p:ext uri="{BB962C8B-B14F-4D97-AF65-F5344CB8AC3E}">
        <p14:creationId xmlns:p14="http://schemas.microsoft.com/office/powerpoint/2010/main" val="71761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6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Explain the features why the above Web Hosting Site is RANKED as such!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5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2017 </a:t>
            </a:r>
            <a:r>
              <a:rPr lang="nl-NL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webhostingbest10.com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(Top 3)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0934" y="26670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#3</a:t>
            </a:r>
          </a:p>
        </p:txBody>
      </p:sp>
    </p:spTree>
    <p:extLst>
      <p:ext uri="{BB962C8B-B14F-4D97-AF65-F5344CB8AC3E}">
        <p14:creationId xmlns:p14="http://schemas.microsoft.com/office/powerpoint/2010/main" val="275616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7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Explain the features why the above Web Hosting Site is RANKED as such!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5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2017 </a:t>
            </a:r>
            <a:r>
              <a:rPr lang="nl-NL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webhostingbest10.com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osting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 (Top 4)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36576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#4</a:t>
            </a:r>
          </a:p>
        </p:txBody>
      </p:sp>
    </p:spTree>
    <p:extLst>
      <p:ext uri="{BB962C8B-B14F-4D97-AF65-F5344CB8AC3E}">
        <p14:creationId xmlns:p14="http://schemas.microsoft.com/office/powerpoint/2010/main" val="203954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8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Explain the features why the above Web Hosting Site is RANKED as such!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5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2017 </a:t>
            </a:r>
            <a:r>
              <a:rPr lang="nl-NL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webhostingbest10.com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(Top 5)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0" y="46482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#5</a:t>
            </a:r>
          </a:p>
        </p:txBody>
      </p:sp>
    </p:spTree>
    <p:extLst>
      <p:ext uri="{BB962C8B-B14F-4D97-AF65-F5344CB8AC3E}">
        <p14:creationId xmlns:p14="http://schemas.microsoft.com/office/powerpoint/2010/main" val="102047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9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Explain the features why the above Web Hosting Site is RANKED as such!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5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2017 </a:t>
            </a:r>
            <a:r>
              <a:rPr lang="nl-NL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webhostingbest10.com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(Top 6)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7554734" y="685800"/>
            <a:ext cx="1589266" cy="9906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Top #6</a:t>
            </a:r>
          </a:p>
        </p:txBody>
      </p:sp>
    </p:spTree>
    <p:extLst>
      <p:ext uri="{BB962C8B-B14F-4D97-AF65-F5344CB8AC3E}">
        <p14:creationId xmlns:p14="http://schemas.microsoft.com/office/powerpoint/2010/main" val="25837956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777</Words>
  <Application>Microsoft Macintosh PowerPoint</Application>
  <PresentationFormat>On-screen Show (4:3)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Apple Chancery</vt:lpstr>
      <vt:lpstr>Arial</vt:lpstr>
      <vt:lpstr>Calibri Light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College of Alameda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Villegas Classes</dc:title>
  <dc:subject/>
  <dc:creator>ProfessorVillegas@gmail.com</dc:creator>
  <cp:keywords/>
  <dc:description/>
  <cp:lastModifiedBy>Antonio Villegas</cp:lastModifiedBy>
  <cp:revision>198</cp:revision>
  <cp:lastPrinted>2017-09-05T21:36:05Z</cp:lastPrinted>
  <dcterms:created xsi:type="dcterms:W3CDTF">2007-01-25T01:33:31Z</dcterms:created>
  <dcterms:modified xsi:type="dcterms:W3CDTF">2019-05-14T20:14:55Z</dcterms:modified>
  <cp:category/>
</cp:coreProperties>
</file>