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3" r:id="rId2"/>
    <p:sldId id="276" r:id="rId3"/>
    <p:sldId id="277" r:id="rId4"/>
    <p:sldId id="290" r:id="rId5"/>
    <p:sldId id="278" r:id="rId6"/>
    <p:sldId id="291" r:id="rId7"/>
    <p:sldId id="279" r:id="rId8"/>
    <p:sldId id="292" r:id="rId9"/>
    <p:sldId id="280" r:id="rId10"/>
    <p:sldId id="293" r:id="rId11"/>
    <p:sldId id="281" r:id="rId12"/>
    <p:sldId id="294" r:id="rId13"/>
    <p:sldId id="282" r:id="rId14"/>
    <p:sldId id="288" r:id="rId15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>
      <p:cViewPr varScale="1">
        <p:scale>
          <a:sx n="45" d="100"/>
          <a:sy n="45" d="100"/>
        </p:scale>
        <p:origin x="6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4A8336EA-098E-8B42-A6CE-11D7D9F353F6}" type="datetimeFigureOut">
              <a:rPr lang="en-US"/>
              <a:pPr>
                <a:defRPr/>
              </a:pPr>
              <a:t>5/14/19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519B9CD6-6252-4F4A-9B71-8C0057CE3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67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5" rIns="92650" bIns="463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5" rIns="92650" bIns="4632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8500"/>
            <a:ext cx="4643437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5" rIns="92650" bIns="46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5" rIns="92650" bIns="4632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31263"/>
            <a:ext cx="29829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5" rIns="92650" bIns="4632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MS PGothic" charset="0"/>
              </a:defRPr>
            </a:lvl1pPr>
          </a:lstStyle>
          <a:p>
            <a:pPr>
              <a:defRPr/>
            </a:pPr>
            <a:fld id="{2893630E-EB54-B84A-A8FD-AF69179FC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17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000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6B9D5B7E-FF6B-164A-8AFD-F1CE30D838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</a:t>
            </a:r>
            <a:r>
              <a:rPr lang="en-US" err="1"/>
              <a:t>Prof.Villegas@yahoo.com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11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17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00FF"/>
                </a:solidFill>
              </a:defRPr>
            </a:lvl1pPr>
            <a:lvl2pPr>
              <a:defRPr>
                <a:solidFill>
                  <a:srgbClr val="0000FF"/>
                </a:solidFill>
              </a:defRPr>
            </a:lvl2pPr>
            <a:lvl3pPr>
              <a:defRPr>
                <a:solidFill>
                  <a:srgbClr val="0000FF"/>
                </a:solidFill>
              </a:defRPr>
            </a:lvl3pPr>
            <a:lvl4pPr>
              <a:defRPr>
                <a:solidFill>
                  <a:srgbClr val="0000FF"/>
                </a:solidFill>
              </a:defRPr>
            </a:lvl4pPr>
            <a:lvl5pPr>
              <a:defRPr>
                <a:solidFill>
                  <a:srgbClr val="0000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D618429C-7F5C-7E4F-867F-194362F3D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(Prof.Villegas@yahoo.com)</a:t>
            </a:r>
          </a:p>
        </p:txBody>
      </p:sp>
    </p:spTree>
    <p:extLst>
      <p:ext uri="{BB962C8B-B14F-4D97-AF65-F5344CB8AC3E}">
        <p14:creationId xmlns:p14="http://schemas.microsoft.com/office/powerpoint/2010/main" val="16563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17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00FF"/>
                </a:solidFill>
              </a:defRPr>
            </a:lvl1pPr>
            <a:lvl2pPr>
              <a:defRPr>
                <a:solidFill>
                  <a:srgbClr val="0000FF"/>
                </a:solidFill>
              </a:defRPr>
            </a:lvl2pPr>
            <a:lvl3pPr>
              <a:defRPr>
                <a:solidFill>
                  <a:srgbClr val="0000FF"/>
                </a:solidFill>
              </a:defRPr>
            </a:lvl3pPr>
            <a:lvl4pPr>
              <a:defRPr>
                <a:solidFill>
                  <a:srgbClr val="0000FF"/>
                </a:solidFill>
              </a:defRPr>
            </a:lvl4pPr>
            <a:lvl5pPr>
              <a:defRPr>
                <a:solidFill>
                  <a:srgbClr val="0000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2112A591-6B73-F14D-8469-FFD727D3A3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</a:t>
            </a:r>
            <a:r>
              <a:rPr lang="en-US" err="1"/>
              <a:t>Prof.Villegas@yahoo.com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50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  <a:lvl2pPr>
              <a:defRPr>
                <a:solidFill>
                  <a:srgbClr val="0000FF"/>
                </a:solidFill>
              </a:defRPr>
            </a:lvl2pPr>
            <a:lvl3pPr>
              <a:defRPr>
                <a:solidFill>
                  <a:srgbClr val="0000FF"/>
                </a:solidFill>
              </a:defRPr>
            </a:lvl3pPr>
            <a:lvl4pPr>
              <a:defRPr>
                <a:solidFill>
                  <a:srgbClr val="0000FF"/>
                </a:solidFill>
              </a:defRPr>
            </a:lvl4pPr>
            <a:lvl5pPr>
              <a:defRPr>
                <a:solidFill>
                  <a:srgbClr val="0000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E615E5AD-403D-9F44-804A-A6F0F4DD03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304800" y="6400800"/>
            <a:ext cx="1905000" cy="381000"/>
          </a:xfrm>
        </p:spPr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</a:t>
            </a:r>
            <a:r>
              <a:rPr lang="en-US" err="1"/>
              <a:t>Prof.Villegas@yahoo.com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272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17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FF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C8DCCB92-E3CB-CD43-8890-70A3448A92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</a:t>
            </a:r>
            <a:r>
              <a:rPr lang="en-US" err="1"/>
              <a:t>Prof.Villegas@yahoo.com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28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7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  <a:lvl2pPr>
              <a:defRPr sz="2400">
                <a:solidFill>
                  <a:srgbClr val="0000FF"/>
                </a:solidFill>
              </a:defRPr>
            </a:lvl2pPr>
            <a:lvl3pPr>
              <a:defRPr sz="2000">
                <a:solidFill>
                  <a:srgbClr val="0000FF"/>
                </a:solidFill>
              </a:defRPr>
            </a:lvl3pPr>
            <a:lvl4pPr>
              <a:defRPr sz="1800">
                <a:solidFill>
                  <a:srgbClr val="0000FF"/>
                </a:solidFill>
              </a:defRPr>
            </a:lvl4pPr>
            <a:lvl5pPr>
              <a:defRPr sz="1800">
                <a:solidFill>
                  <a:srgbClr val="0000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  <a:lvl2pPr>
              <a:defRPr sz="2400">
                <a:solidFill>
                  <a:srgbClr val="0000FF"/>
                </a:solidFill>
              </a:defRPr>
            </a:lvl2pPr>
            <a:lvl3pPr>
              <a:defRPr sz="2000">
                <a:solidFill>
                  <a:srgbClr val="0000FF"/>
                </a:solidFill>
              </a:defRPr>
            </a:lvl3pPr>
            <a:lvl4pPr>
              <a:defRPr sz="1800">
                <a:solidFill>
                  <a:srgbClr val="0000FF"/>
                </a:solidFill>
              </a:defRPr>
            </a:lvl4pPr>
            <a:lvl5pPr>
              <a:defRPr sz="1800">
                <a:solidFill>
                  <a:srgbClr val="0000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B55BA640-0A71-DA43-ADC9-6121BC2378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</a:t>
            </a:r>
            <a:r>
              <a:rPr lang="en-US" err="1"/>
              <a:t>Prof.Villegas@yahoo.com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620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3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00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FF"/>
                </a:solidFill>
              </a:defRPr>
            </a:lvl1pPr>
            <a:lvl2pPr>
              <a:defRPr sz="2000">
                <a:solidFill>
                  <a:srgbClr val="0000FF"/>
                </a:solidFill>
              </a:defRPr>
            </a:lvl2pPr>
            <a:lvl3pPr>
              <a:defRPr sz="1800">
                <a:solidFill>
                  <a:srgbClr val="0000FF"/>
                </a:solidFill>
              </a:defRPr>
            </a:lvl3pPr>
            <a:lvl4pPr>
              <a:defRPr sz="1600">
                <a:solidFill>
                  <a:srgbClr val="0000FF"/>
                </a:solidFill>
              </a:defRPr>
            </a:lvl4pPr>
            <a:lvl5pPr>
              <a:defRPr sz="1600">
                <a:solidFill>
                  <a:srgbClr val="0000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00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FF"/>
                </a:solidFill>
              </a:defRPr>
            </a:lvl1pPr>
            <a:lvl2pPr>
              <a:defRPr sz="2000">
                <a:solidFill>
                  <a:srgbClr val="0000FF"/>
                </a:solidFill>
              </a:defRPr>
            </a:lvl2pPr>
            <a:lvl3pPr>
              <a:defRPr sz="1800">
                <a:solidFill>
                  <a:srgbClr val="0000FF"/>
                </a:solidFill>
              </a:defRPr>
            </a:lvl3pPr>
            <a:lvl4pPr>
              <a:defRPr sz="1600">
                <a:solidFill>
                  <a:srgbClr val="0000FF"/>
                </a:solidFill>
              </a:defRPr>
            </a:lvl4pPr>
            <a:lvl5pPr>
              <a:defRPr sz="1600">
                <a:solidFill>
                  <a:srgbClr val="0000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62980ECA-A74F-8B4E-BC54-415E56E65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</a:t>
            </a:r>
            <a:r>
              <a:rPr lang="en-US" err="1"/>
              <a:t>Prof.Villegas@yahoo.com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77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4" name="Rectangle 8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1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F78A07CA-6FBF-3145-AD16-AAA176197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(Prof.Villegas@yahoo.com)</a:t>
            </a:r>
          </a:p>
        </p:txBody>
      </p:sp>
    </p:spTree>
    <p:extLst>
      <p:ext uri="{BB962C8B-B14F-4D97-AF65-F5344CB8AC3E}">
        <p14:creationId xmlns:p14="http://schemas.microsoft.com/office/powerpoint/2010/main" val="25603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3" name="Rectangle 8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19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61F08B86-7752-134D-9D27-BC90A52C8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</a:t>
            </a:r>
            <a:r>
              <a:rPr lang="en-US" err="1"/>
              <a:t>Prof.Villegas@yahoo.com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278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7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FF"/>
                </a:solidFill>
              </a:defRPr>
            </a:lvl1pPr>
            <a:lvl2pPr>
              <a:defRPr sz="2800">
                <a:solidFill>
                  <a:srgbClr val="0000FF"/>
                </a:solidFill>
              </a:defRPr>
            </a:lvl2pPr>
            <a:lvl3pPr>
              <a:defRPr sz="2400">
                <a:solidFill>
                  <a:srgbClr val="0000FF"/>
                </a:solidFill>
              </a:defRPr>
            </a:lvl3pPr>
            <a:lvl4pPr>
              <a:defRPr sz="2000">
                <a:solidFill>
                  <a:srgbClr val="0000FF"/>
                </a:solidFill>
              </a:defRPr>
            </a:lvl4pPr>
            <a:lvl5pPr>
              <a:defRPr sz="2000">
                <a:solidFill>
                  <a:srgbClr val="0000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Presented at</a:t>
            </a:r>
          </a:p>
          <a:p>
            <a:pPr>
              <a:defRPr/>
            </a:pPr>
            <a:r>
              <a:rPr lang="en-US" dirty="0"/>
              <a:t>College of Alameda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F4EFD6EF-A928-CF4E-AF37-F0409BE161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(Prof.Villegas@yahoo.com)</a:t>
            </a:r>
          </a:p>
        </p:txBody>
      </p:sp>
    </p:spTree>
    <p:extLst>
      <p:ext uri="{BB962C8B-B14F-4D97-AF65-F5344CB8AC3E}">
        <p14:creationId xmlns:p14="http://schemas.microsoft.com/office/powerpoint/2010/main" val="424045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7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FF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1B694A4D-51C4-AD4B-8C71-DBBEED5D98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(Prof.Villegas@yahoo.com)</a:t>
            </a:r>
          </a:p>
        </p:txBody>
      </p:sp>
    </p:spTree>
    <p:extLst>
      <p:ext uri="{BB962C8B-B14F-4D97-AF65-F5344CB8AC3E}">
        <p14:creationId xmlns:p14="http://schemas.microsoft.com/office/powerpoint/2010/main" val="70781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77000"/>
            <a:ext cx="1981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rgbClr val="FFFF00"/>
                </a:solidFill>
                <a:cs typeface="MS PGothic" charset="0"/>
              </a:defRPr>
            </a:lvl1pPr>
          </a:lstStyle>
          <a:p>
            <a:pPr>
              <a:defRPr/>
            </a:pPr>
            <a:r>
              <a:rPr lang="en-US" dirty="0"/>
              <a:t>College of Alameda  - </a:t>
            </a:r>
            <a:fld id="{6AC68615-CCF5-1346-AF5C-AEF210F938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 dirty="0"/>
              <a:t>Professor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+mj-lt"/>
          <a:ea typeface="ＭＳ Ｐゴシック" charset="0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charset="0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charset="0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charset="0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charset="0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724400" y="609600"/>
            <a:ext cx="4414125" cy="5638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800" dirty="0">
              <a:solidFill>
                <a:srgbClr val="0000FF"/>
              </a:solidFill>
              <a:latin typeface="Apple Chancery"/>
              <a:ea typeface="+mn-ea"/>
              <a:cs typeface="Apple Chancery"/>
            </a:endParaRPr>
          </a:p>
          <a:p>
            <a:pPr algn="ctr">
              <a:defRPr/>
            </a:pPr>
            <a:r>
              <a:rPr lang="en-US" sz="4000" dirty="0">
                <a:solidFill>
                  <a:srgbClr val="0000FF"/>
                </a:solidFill>
                <a:latin typeface="Apple Chancery"/>
                <a:ea typeface="+mn-ea"/>
                <a:cs typeface="Apple Chancery"/>
              </a:rPr>
              <a:t>CIS 234E</a:t>
            </a:r>
            <a:endParaRPr lang="en-US" sz="4800" dirty="0">
              <a:solidFill>
                <a:srgbClr val="0000FF"/>
              </a:solidFill>
              <a:latin typeface="Apple Chancery"/>
              <a:ea typeface="+mn-ea"/>
              <a:cs typeface="Apple Chancery"/>
            </a:endParaRPr>
          </a:p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Apple Chancery"/>
                <a:ea typeface="+mn-ea"/>
                <a:cs typeface="Apple Chancery"/>
              </a:rPr>
              <a:t>Electronic Commerce</a:t>
            </a:r>
          </a:p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Apple Chancery"/>
                <a:ea typeface="+mn-ea"/>
                <a:cs typeface="Apple Chancery"/>
              </a:rPr>
              <a:t>Website</a:t>
            </a:r>
          </a:p>
          <a:p>
            <a:pPr algn="ctr">
              <a:defRPr/>
            </a:pPr>
            <a:endParaRPr lang="en-US" sz="2800" dirty="0">
              <a:solidFill>
                <a:srgbClr val="FF0000"/>
              </a:solidFill>
              <a:latin typeface="+mn-lt"/>
              <a:ea typeface="+mn-ea"/>
              <a:cs typeface="Apple Chancery"/>
            </a:endParaRPr>
          </a:p>
          <a:p>
            <a:pPr algn="ctr"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cs typeface="Apple Chancery"/>
            </a:endParaRPr>
          </a:p>
          <a:p>
            <a:pPr algn="ctr">
              <a:defRPr/>
            </a:pPr>
            <a:r>
              <a:rPr lang="en-US" sz="2400" dirty="0">
                <a:solidFill>
                  <a:srgbClr val="FF0000"/>
                </a:solidFill>
                <a:cs typeface="Apple Chancery"/>
              </a:rPr>
              <a:t>Your Student ID</a:t>
            </a:r>
          </a:p>
          <a:p>
            <a:pPr algn="ctr">
              <a:defRPr/>
            </a:pPr>
            <a:r>
              <a:rPr lang="en-US" sz="1600" dirty="0">
                <a:solidFill>
                  <a:srgbClr val="FF0000"/>
                </a:solidFill>
                <a:cs typeface="Apple Chancery"/>
              </a:rPr>
              <a:t>Your email address</a:t>
            </a:r>
          </a:p>
          <a:p>
            <a:pPr algn="ctr"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cs typeface="Apple Chancery"/>
            </a:endParaRPr>
          </a:p>
          <a:p>
            <a:pPr algn="ctr">
              <a:defRPr/>
            </a:pPr>
            <a:endParaRPr lang="en-US" sz="2800" dirty="0">
              <a:solidFill>
                <a:srgbClr val="FF0000"/>
              </a:solidFill>
              <a:latin typeface="+mn-lt"/>
              <a:ea typeface="+mn-ea"/>
              <a:cs typeface="Apple Chancery"/>
            </a:endParaRPr>
          </a:p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+mn-lt"/>
                <a:ea typeface="+mn-ea"/>
                <a:cs typeface="Apple Chancery"/>
              </a:rPr>
              <a:t>Email to “</a:t>
            </a:r>
            <a:r>
              <a:rPr lang="en-US" dirty="0" err="1">
                <a:solidFill>
                  <a:srgbClr val="0000FF"/>
                </a:solidFill>
                <a:latin typeface="+mn-lt"/>
                <a:ea typeface="+mn-ea"/>
                <a:cs typeface="Apple Chancery"/>
              </a:rPr>
              <a:t>DrV</a:t>
            </a:r>
            <a:r>
              <a:rPr lang="en-US" dirty="0">
                <a:solidFill>
                  <a:srgbClr val="0000FF"/>
                </a:solidFill>
                <a:latin typeface="+mn-lt"/>
                <a:ea typeface="+mn-ea"/>
                <a:cs typeface="Apple Chancery"/>
              </a:rPr>
              <a:t>”</a:t>
            </a:r>
          </a:p>
          <a:p>
            <a:pPr algn="ctr">
              <a:defRPr/>
            </a:pPr>
            <a:r>
              <a:rPr lang="en-US" dirty="0" err="1">
                <a:solidFill>
                  <a:srgbClr val="0000FF"/>
                </a:solidFill>
                <a:latin typeface="+mn-lt"/>
                <a:ea typeface="+mn-ea"/>
                <a:cs typeface="Apple Chancery"/>
              </a:rPr>
              <a:t>ProfessorVillegas@gmail.com</a:t>
            </a:r>
            <a:r>
              <a:rPr lang="en-US">
                <a:solidFill>
                  <a:srgbClr val="0000FF"/>
                </a:solidFill>
                <a:latin typeface="+mn-lt"/>
                <a:ea typeface="+mn-ea"/>
                <a:cs typeface="Apple Chancery"/>
              </a:rPr>
              <a:t> </a:t>
            </a:r>
          </a:p>
          <a:p>
            <a:pPr algn="ctr">
              <a:defRPr/>
            </a:pPr>
            <a:endParaRPr lang="en-US" dirty="0">
              <a:solidFill>
                <a:srgbClr val="0000FF"/>
              </a:solidFill>
              <a:latin typeface="+mn-lt"/>
              <a:ea typeface="+mn-ea"/>
              <a:cs typeface="Apple Chancery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Question #2 ~ 5 TYPES OF ECOMMERCE BUSINESS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35" y="748810"/>
            <a:ext cx="818850" cy="7832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638800"/>
            <a:ext cx="47244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latin typeface="Apple Chancery"/>
                <a:cs typeface="Apple Chancery"/>
              </a:rPr>
              <a:t>Place your pix above</a:t>
            </a:r>
          </a:p>
          <a:p>
            <a:pPr algn="ctr"/>
            <a:r>
              <a:rPr lang="en-US" dirty="0">
                <a:solidFill>
                  <a:srgbClr val="0000FF"/>
                </a:solidFill>
                <a:latin typeface="Apple Chancery"/>
                <a:cs typeface="Apple Chancery"/>
              </a:rPr>
              <a:t>And name below 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97"/>
            <a:ext cx="4698603" cy="500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25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10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a picture depicting your answer above + short description here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2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</a:t>
            </a:r>
            <a:r>
              <a:rPr lang="en-US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Utiility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Business  (Example 2)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1676400"/>
            <a:ext cx="4572000" cy="31085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In very few words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Explain UTILITY Business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And show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Company 2 as example </a:t>
            </a:r>
          </a:p>
        </p:txBody>
      </p:sp>
    </p:spTree>
    <p:extLst>
      <p:ext uri="{BB962C8B-B14F-4D97-AF65-F5344CB8AC3E}">
        <p14:creationId xmlns:p14="http://schemas.microsoft.com/office/powerpoint/2010/main" val="393970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11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a picture depicting your answer above + short description here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2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Publisher/Broadcaster  (Example 1)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1676400"/>
            <a:ext cx="4572000" cy="35394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In very few words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Explain PUBLISHER or BROADCASTER Business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And show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Company 1 as example </a:t>
            </a:r>
          </a:p>
        </p:txBody>
      </p:sp>
    </p:spTree>
    <p:extLst>
      <p:ext uri="{BB962C8B-B14F-4D97-AF65-F5344CB8AC3E}">
        <p14:creationId xmlns:p14="http://schemas.microsoft.com/office/powerpoint/2010/main" val="396280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12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a picture depicting your answer above + short description here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2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Publisher/Broadcaster  (Example 2)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1676400"/>
            <a:ext cx="4572000" cy="35394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In very few words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Explain PUBLISHER or BROADCASTER Business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And show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Company 2 as example </a:t>
            </a:r>
          </a:p>
        </p:txBody>
      </p:sp>
    </p:spTree>
    <p:extLst>
      <p:ext uri="{BB962C8B-B14F-4D97-AF65-F5344CB8AC3E}">
        <p14:creationId xmlns:p14="http://schemas.microsoft.com/office/powerpoint/2010/main" val="598181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13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2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Summary of </a:t>
            </a:r>
            <a:r>
              <a:rPr lang="en-US" sz="2400" b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your Answers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Summarize your answers with picture above + short 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1563564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14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33400"/>
            <a:ext cx="9144000" cy="5791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 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Use MLA Citation for your Bibliography entries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~ go to this website for help 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  <a:sym typeface="Wingdings"/>
              </a:rPr>
              <a:t> </a:t>
            </a:r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www.refme.com</a:t>
            </a:r>
            <a:r>
              <a:rPr lang="en-US" dirty="0">
                <a:solidFill>
                  <a:srgbClr val="0000FF"/>
                </a:solidFill>
              </a:rPr>
              <a:t>/us/citation-generator/</a:t>
            </a:r>
            <a:r>
              <a:rPr lang="en-US" dirty="0" err="1">
                <a:solidFill>
                  <a:srgbClr val="0000FF"/>
                </a:solidFill>
              </a:rPr>
              <a:t>mla</a:t>
            </a:r>
            <a:r>
              <a:rPr lang="en-US" dirty="0">
                <a:solidFill>
                  <a:srgbClr val="0000FF"/>
                </a:solidFill>
              </a:rPr>
              <a:t>/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2 </a:t>
            </a:r>
            <a:r>
              <a:rPr lang="en-US" sz="2400" b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Bibliographical References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74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2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pic>
        <p:nvPicPr>
          <p:cNvPr id="8" name="Picture 7" descr="Slide05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9"/>
          <a:stretch/>
        </p:blipFill>
        <p:spPr>
          <a:xfrm>
            <a:off x="0" y="0"/>
            <a:ext cx="9144000" cy="638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8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3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a picture depicting your answer above + short description here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2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Merchant Business  (Example 1)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1676400"/>
            <a:ext cx="4572000" cy="35394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In very few words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Explain MERCHANT Business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And show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Company 1 as example </a:t>
            </a:r>
          </a:p>
        </p:txBody>
      </p:sp>
    </p:spTree>
    <p:extLst>
      <p:ext uri="{BB962C8B-B14F-4D97-AF65-F5344CB8AC3E}">
        <p14:creationId xmlns:p14="http://schemas.microsoft.com/office/powerpoint/2010/main" val="15979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4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a picture depicting your answer above + short description here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2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Merchant Business  (Example 2)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1676400"/>
            <a:ext cx="4572000" cy="35394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In very few words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Explain MERCHANT Business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And show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Company 2 as example </a:t>
            </a:r>
          </a:p>
        </p:txBody>
      </p:sp>
    </p:spTree>
    <p:extLst>
      <p:ext uri="{BB962C8B-B14F-4D97-AF65-F5344CB8AC3E}">
        <p14:creationId xmlns:p14="http://schemas.microsoft.com/office/powerpoint/2010/main" val="183935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5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a picture depicting your answer above + short description here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2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Operating Market Business  (Example 1)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1676400"/>
            <a:ext cx="4572000" cy="35394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In very few words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Explain OPERATING IN MARKET Business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And show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Company 1 as example </a:t>
            </a:r>
          </a:p>
        </p:txBody>
      </p:sp>
    </p:spTree>
    <p:extLst>
      <p:ext uri="{BB962C8B-B14F-4D97-AF65-F5344CB8AC3E}">
        <p14:creationId xmlns:p14="http://schemas.microsoft.com/office/powerpoint/2010/main" val="373909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6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a picture depicting your answer above + short description here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2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Operating Market Business  (Example 2)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1676400"/>
            <a:ext cx="4572000" cy="35394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In very few words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Explain OPERATING IN MARKET Business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And show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Company 2 as example </a:t>
            </a:r>
          </a:p>
        </p:txBody>
      </p:sp>
    </p:spTree>
    <p:extLst>
      <p:ext uri="{BB962C8B-B14F-4D97-AF65-F5344CB8AC3E}">
        <p14:creationId xmlns:p14="http://schemas.microsoft.com/office/powerpoint/2010/main" val="107185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7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a picture depicting your answer above + short description here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2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Application Provider Business  (Example 1)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1676400"/>
            <a:ext cx="4572000" cy="35394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In very few words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Explain APPLICATION PROVIDER Business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And show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Company 1 as example </a:t>
            </a:r>
          </a:p>
        </p:txBody>
      </p:sp>
    </p:spTree>
    <p:extLst>
      <p:ext uri="{BB962C8B-B14F-4D97-AF65-F5344CB8AC3E}">
        <p14:creationId xmlns:p14="http://schemas.microsoft.com/office/powerpoint/2010/main" val="44293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8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a picture depicting your answer above + short description here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2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Application Provider Business  (Example 2)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1676400"/>
            <a:ext cx="4572000" cy="35394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In very few words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Explain APPLICATION PROVIDER Business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And show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Company 2 as example </a:t>
            </a:r>
          </a:p>
        </p:txBody>
      </p:sp>
    </p:spTree>
    <p:extLst>
      <p:ext uri="{BB962C8B-B14F-4D97-AF65-F5344CB8AC3E}">
        <p14:creationId xmlns:p14="http://schemas.microsoft.com/office/powerpoint/2010/main" val="4258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9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a picture depicting your answer above + short description here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2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</a:t>
            </a:r>
            <a:r>
              <a:rPr lang="en-US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Utiility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Business  (Example 1)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1676400"/>
            <a:ext cx="4572000" cy="31085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In very few words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Explain UTILITY Business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And show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Company 1 as example </a:t>
            </a:r>
          </a:p>
        </p:txBody>
      </p:sp>
    </p:spTree>
    <p:extLst>
      <p:ext uri="{BB962C8B-B14F-4D97-AF65-F5344CB8AC3E}">
        <p14:creationId xmlns:p14="http://schemas.microsoft.com/office/powerpoint/2010/main" val="500675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</TotalTime>
  <Words>672</Words>
  <Application>Microsoft Macintosh PowerPoint</Application>
  <PresentationFormat>On-screen Show (4:3)</PresentationFormat>
  <Paragraphs>157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Apple Chancery</vt:lpstr>
      <vt:lpstr>Arial</vt:lpstr>
      <vt:lpstr>Calibri Light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College of Alameda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Prof. Villegas Classes</dc:title>
  <dc:subject/>
  <dc:creator>ProfessorVillegas@gmail.com</dc:creator>
  <cp:keywords/>
  <dc:description/>
  <cp:lastModifiedBy>Antonio Villegas</cp:lastModifiedBy>
  <cp:revision>187</cp:revision>
  <cp:lastPrinted>2017-09-05T21:36:05Z</cp:lastPrinted>
  <dcterms:created xsi:type="dcterms:W3CDTF">2007-01-25T01:33:31Z</dcterms:created>
  <dcterms:modified xsi:type="dcterms:W3CDTF">2019-05-14T20:11:49Z</dcterms:modified>
  <cp:category/>
</cp:coreProperties>
</file>