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3" r:id="rId2"/>
    <p:sldId id="276" r:id="rId3"/>
    <p:sldId id="277" r:id="rId4"/>
    <p:sldId id="307" r:id="rId5"/>
    <p:sldId id="308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82" r:id="rId19"/>
    <p:sldId id="288" r:id="rId2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4A8336EA-098E-8B42-A6CE-11D7D9F353F6}" type="datetimeFigureOut">
              <a:rPr lang="en-US"/>
              <a:pPr>
                <a:defRPr/>
              </a:pPr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9B9CD6-6252-4F4A-9B71-8C0057CE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7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3437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0" tIns="46325" rIns="92650" bIns="463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MS PGothic" charset="0"/>
              </a:defRPr>
            </a:lvl1pPr>
          </a:lstStyle>
          <a:p>
            <a:pPr>
              <a:defRPr/>
            </a:pPr>
            <a:fld id="{2893630E-EB54-B84A-A8FD-AF69179F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E9B5A7-A0B1-B948-B334-CA46D4E032DA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89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B9D5B7E-FF6B-164A-8AFD-F1CE30D83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1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D618429C-7F5C-7E4F-867F-194362F3D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16563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2112A591-6B73-F14D-8469-FFD727D3A3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0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E615E5AD-403D-9F44-804A-A6F0F4DD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304800" y="6400800"/>
            <a:ext cx="1905000" cy="381000"/>
          </a:xfrm>
        </p:spPr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7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17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C8DCCB92-E3CB-CD43-8890-70A3448A9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B55BA640-0A71-DA43-ADC9-6121BC237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62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>
                <a:solidFill>
                  <a:srgbClr val="0000FF"/>
                </a:solidFill>
              </a:defRPr>
            </a:lvl2pPr>
            <a:lvl3pPr>
              <a:defRPr sz="1800">
                <a:solidFill>
                  <a:srgbClr val="0000FF"/>
                </a:solidFill>
              </a:defRPr>
            </a:lvl3pPr>
            <a:lvl4pPr>
              <a:defRPr sz="1600">
                <a:solidFill>
                  <a:srgbClr val="0000FF"/>
                </a:solidFill>
              </a:defRPr>
            </a:lvl4pPr>
            <a:lvl5pPr>
              <a:defRPr sz="16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2980ECA-A74F-8B4E-BC54-415E56E65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7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78A07CA-6FBF-3145-AD16-AAA176197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2560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9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61F08B86-7752-134D-9D27-BC90A52C8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</a:t>
            </a:r>
            <a:r>
              <a:rPr lang="en-US" err="1"/>
              <a:t>Prof.Villegas@yahoo.com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7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FF"/>
                </a:solidFill>
              </a:defRPr>
            </a:lvl1pPr>
            <a:lvl2pPr>
              <a:defRPr sz="2800">
                <a:solidFill>
                  <a:srgbClr val="0000FF"/>
                </a:solidFill>
              </a:defRPr>
            </a:lvl2pPr>
            <a:lvl3pPr>
              <a:defRPr sz="2400">
                <a:solidFill>
                  <a:srgbClr val="0000FF"/>
                </a:solidFill>
              </a:defRPr>
            </a:lvl3pPr>
            <a:lvl4pPr>
              <a:defRPr sz="2000">
                <a:solidFill>
                  <a:srgbClr val="0000FF"/>
                </a:solidFill>
              </a:defRPr>
            </a:lvl4pPr>
            <a:lvl5pPr>
              <a:defRPr sz="20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Presented at</a:t>
            </a:r>
          </a:p>
          <a:p>
            <a:pPr>
              <a:defRPr/>
            </a:pPr>
            <a:r>
              <a:rPr lang="en-US" dirty="0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F4EFD6EF-A928-CF4E-AF37-F0409BE16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4240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2208" y="4032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016" y="4263"/>
              <a:ext cx="2448" cy="5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360" y="4032"/>
              <a:ext cx="2400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Presented at</a:t>
            </a:r>
          </a:p>
          <a:p>
            <a:pPr>
              <a:defRPr/>
            </a:pPr>
            <a:r>
              <a:rPr lang="en-US"/>
              <a:t>College of Alameda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ORIENTATION  - </a:t>
            </a:r>
            <a:fld id="{1B694A4D-51C4-AD4B-8C71-DBBEED5D9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/>
              <a:t> 2017, Antonio Villegas Jr. (Prof.Villegas@yahoo.com)</a:t>
            </a:r>
          </a:p>
        </p:txBody>
      </p:sp>
    </p:spTree>
    <p:extLst>
      <p:ext uri="{BB962C8B-B14F-4D97-AF65-F5344CB8AC3E}">
        <p14:creationId xmlns:p14="http://schemas.microsoft.com/office/powerpoint/2010/main" val="70781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rgbClr val="FFFF00"/>
                </a:solidFill>
                <a:cs typeface="MS PGothic" charset="0"/>
              </a:defRPr>
            </a:lvl1pPr>
          </a:lstStyle>
          <a:p>
            <a:pPr>
              <a:defRPr/>
            </a:pPr>
            <a:r>
              <a:rPr lang="en-US" dirty="0"/>
              <a:t>College of Alameda  - </a:t>
            </a:r>
            <a:fld id="{6AC68615-CCF5-1346-AF5C-AEF210F938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FFFF00"/>
                </a:solidFill>
                <a:latin typeface="+mn-lt"/>
                <a:ea typeface="+mn-ea"/>
                <a:cs typeface="Times New Roman" pitchFamily="18" charset="0"/>
                <a:sym typeface="Wingdings" pitchFamily="2" charset="2"/>
              </a:defRPr>
            </a:lvl1pPr>
          </a:lstStyle>
          <a:p>
            <a:pPr>
              <a:defRPr/>
            </a:pPr>
            <a:r>
              <a:rPr lang="en-US" dirty="0"/>
              <a:t>Professor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ＭＳ Ｐゴシック" charset="0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Arial" charset="0"/>
          <a:ea typeface="ＭＳ Ｐゴシック" charset="0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724400" y="609600"/>
            <a:ext cx="4414125" cy="5638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40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CIS 234E</a:t>
            </a:r>
            <a:endParaRPr lang="en-US" sz="4800" dirty="0">
              <a:solidFill>
                <a:srgbClr val="0000FF"/>
              </a:solidFill>
              <a:latin typeface="Apple Chancery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Electronic Commerce</a:t>
            </a:r>
          </a:p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Apple Chancery"/>
                <a:ea typeface="+mn-ea"/>
                <a:cs typeface="Apple Chancery"/>
              </a:rPr>
              <a:t>Website</a:t>
            </a: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Apple Chancery"/>
              </a:rPr>
              <a:t>Your Student ID</a:t>
            </a:r>
          </a:p>
          <a:p>
            <a:pPr algn="ctr"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+mn-ea"/>
                <a:cs typeface="Apple Chancery"/>
              </a:rPr>
              <a:t>your email address</a:t>
            </a:r>
            <a:endParaRPr lang="en-US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4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sz="2800" dirty="0">
              <a:solidFill>
                <a:srgbClr val="FF0000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Email to “</a:t>
            </a: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DrV</a:t>
            </a: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”</a:t>
            </a:r>
          </a:p>
          <a:p>
            <a:pPr algn="ctr">
              <a:defRPr/>
            </a:pPr>
            <a:r>
              <a:rPr lang="en-US" dirty="0" err="1">
                <a:solidFill>
                  <a:srgbClr val="0000FF"/>
                </a:solidFill>
                <a:latin typeface="+mn-lt"/>
                <a:ea typeface="+mn-ea"/>
                <a:cs typeface="Apple Chancery"/>
              </a:rPr>
              <a:t>ProfessorVillegas@gmail.com</a:t>
            </a:r>
            <a:endParaRPr lang="en-US" dirty="0">
              <a:solidFill>
                <a:srgbClr val="0000FF"/>
              </a:solidFill>
              <a:latin typeface="+mn-lt"/>
              <a:ea typeface="+mn-ea"/>
              <a:cs typeface="Apple Chancery"/>
            </a:endParaRPr>
          </a:p>
          <a:p>
            <a:pPr algn="ctr">
              <a:defRPr/>
            </a:pPr>
            <a:endParaRPr lang="en-US" dirty="0">
              <a:solidFill>
                <a:srgbClr val="0000FF"/>
              </a:solidFill>
              <a:latin typeface="+mn-lt"/>
              <a:ea typeface="+mn-ea"/>
              <a:cs typeface="Apple Chancery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0" y="0"/>
            <a:ext cx="9144000" cy="652462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Question #4 ~ Social Media for </a:t>
            </a:r>
            <a:r>
              <a:rPr lang="en-US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eCommerce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35" y="748810"/>
            <a:ext cx="818850" cy="7832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638800"/>
            <a:ext cx="47244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Place your pix above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And name below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97"/>
            <a:ext cx="4698603" cy="50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2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10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NETWORK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8320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SOCIAL NETWORK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65080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11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NETWORK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8320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SOCIAL NETWORK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23030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MICRO BLOG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MICRO BLOG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121119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MICRO BLOG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MICRO BLOG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155460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VIRTUAL WORLDS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VIRTUAL WORLDS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169016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VIRTUAL WORLDS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VIRTUAL WORLDS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245236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16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SOCIAL GAMES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SOCIAL GAMES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40981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17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SOCIAL GAMES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SOCIAL GAMES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193639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18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Summary of your Answers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638800"/>
            <a:ext cx="91440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Show picture of a Company that employs the 7 aspects excluding Coca Cola.  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Briefly </a:t>
            </a:r>
            <a:r>
              <a:rPr lang="en-US">
                <a:solidFill>
                  <a:srgbClr val="0000FF"/>
                </a:solidFill>
              </a:rPr>
              <a:t>explain how!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934" y="609600"/>
            <a:ext cx="24274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Public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0" y="1295400"/>
            <a:ext cx="24274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Share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0934" y="1981200"/>
            <a:ext cx="24274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Discuss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0" y="2667000"/>
            <a:ext cx="24274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Social Network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0934" y="3352800"/>
            <a:ext cx="24274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Micro Blog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0" y="4038600"/>
            <a:ext cx="24274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Virtual Worlds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10934" y="4724400"/>
            <a:ext cx="2427466" cy="6858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Social Games</a:t>
            </a:r>
          </a:p>
        </p:txBody>
      </p:sp>
    </p:spTree>
    <p:extLst>
      <p:ext uri="{BB962C8B-B14F-4D97-AF65-F5344CB8AC3E}">
        <p14:creationId xmlns:p14="http://schemas.microsoft.com/office/powerpoint/2010/main" val="156356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19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33400"/>
            <a:ext cx="9144000" cy="5791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Use MLA Citation for your Bibliography entries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</a:rPr>
              <a:t>~ go to this website for help </a:t>
            </a:r>
          </a:p>
          <a:p>
            <a:pPr algn="ctr"/>
            <a:endParaRPr lang="en-US" dirty="0">
              <a:solidFill>
                <a:srgbClr val="0000FF"/>
              </a:solidFill>
            </a:endParaRPr>
          </a:p>
          <a:p>
            <a:pPr algn="ctr"/>
            <a:r>
              <a:rPr lang="en-US" dirty="0">
                <a:solidFill>
                  <a:srgbClr val="0000FF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www.refme.com</a:t>
            </a:r>
            <a:r>
              <a:rPr lang="en-US" dirty="0">
                <a:solidFill>
                  <a:srgbClr val="0000FF"/>
                </a:solidFill>
              </a:rPr>
              <a:t>/us/citation-generator/</a:t>
            </a:r>
            <a:r>
              <a:rPr lang="en-US" dirty="0" err="1">
                <a:solidFill>
                  <a:srgbClr val="0000FF"/>
                </a:solidFill>
              </a:rPr>
              <a:t>mla</a:t>
            </a:r>
            <a:r>
              <a:rPr lang="en-US" dirty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Bibliographical References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4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2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pic>
        <p:nvPicPr>
          <p:cNvPr id="15" name="Picture 14" descr="Slide07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7"/>
          <a:stretch/>
        </p:blipFill>
        <p:spPr>
          <a:xfrm>
            <a:off x="0" y="0"/>
            <a:ext cx="9144000" cy="63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8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3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pictures depicting your answers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Media + </a:t>
            </a:r>
            <a:r>
              <a:rPr lang="en-US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eCommerce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Defined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934" y="609600"/>
            <a:ext cx="3875266" cy="16002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What’s Social Media?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0934" y="2362200"/>
            <a:ext cx="3875266" cy="16002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What’s </a:t>
            </a:r>
            <a:r>
              <a:rPr lang="en-US" sz="2000" b="1" dirty="0" err="1">
                <a:solidFill>
                  <a:srgbClr val="0000FF"/>
                </a:solidFill>
              </a:rPr>
              <a:t>eCommerce</a:t>
            </a:r>
            <a:r>
              <a:rPr lang="en-US" sz="2000" b="1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0" y="4114800"/>
            <a:ext cx="3875266" cy="1600200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How can they merge?</a:t>
            </a:r>
          </a:p>
        </p:txBody>
      </p:sp>
    </p:spTree>
    <p:extLst>
      <p:ext uri="{BB962C8B-B14F-4D97-AF65-F5344CB8AC3E}">
        <p14:creationId xmlns:p14="http://schemas.microsoft.com/office/powerpoint/2010/main" val="15979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4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PUBLIC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PUBLIC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262051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5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PUBLIC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PUBLIC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25997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6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SHARE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SHARE</a:t>
            </a:r>
            <a:r>
              <a:rPr lang="en-US" sz="2800" dirty="0">
                <a:solidFill>
                  <a:srgbClr val="0000FF"/>
                </a:solidFill>
              </a:rPr>
              <a:t> 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174342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7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SHARE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SHARE</a:t>
            </a:r>
            <a:r>
              <a:rPr lang="en-US" sz="2800" dirty="0">
                <a:solidFill>
                  <a:srgbClr val="0000FF"/>
                </a:solidFill>
              </a:rPr>
              <a:t> 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42409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8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DISCUSS  (Example 1)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DISCUSS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1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23255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2"/>
          <p:cNvSpPr txBox="1">
            <a:spLocks/>
          </p:cNvSpPr>
          <p:nvPr/>
        </p:nvSpPr>
        <p:spPr>
          <a:xfrm>
            <a:off x="6019800" y="6477000"/>
            <a:ext cx="3048000" cy="228600"/>
          </a:xfrm>
          <a:prstGeom prst="rect">
            <a:avLst/>
          </a:prstGeom>
        </p:spPr>
        <p:txBody>
          <a:bodyPr/>
          <a:lstStyle/>
          <a:p>
            <a:pPr algn="r"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Page </a:t>
            </a:r>
            <a:fld id="{3DFABFD9-E403-1E49-83DC-6F20FF201371}" type="slidenum">
              <a:rPr lang="en-US" sz="1100" b="1" smtClean="0">
                <a:solidFill>
                  <a:srgbClr val="FFFF00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  <a:sym typeface="Wingdings"/>
              </a:rPr>
              <a:t>9</a:t>
            </a:fld>
            <a:endParaRPr lang="en-US" sz="1100" b="1" dirty="0">
              <a:solidFill>
                <a:srgbClr val="FFFF00"/>
              </a:solidFill>
              <a:effectLst>
                <a:outerShdw blurRad="50800" dist="50800" dir="5400000" sx="101000" sy="101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943600"/>
            <a:ext cx="91440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Place a picture depicting your answer above + short description here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1" y="6491287"/>
            <a:ext cx="8305801" cy="3667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lang="en-US" sz="1000" b="1" dirty="0">
                <a:solidFill>
                  <a:srgbClr val="FFFF00"/>
                </a:solidFill>
              </a:rPr>
              <a:t>CIS 234E ~ ELECTRONIC COMMERCE WEBSITE * </a:t>
            </a:r>
            <a:r>
              <a:rPr lang="en-US" sz="1000" b="1" dirty="0">
                <a:solidFill>
                  <a:schemeClr val="bg1"/>
                </a:solidFill>
              </a:rPr>
              <a:t>YOUR FULL NAME  +  Phone Number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ESSAY </a:t>
            </a:r>
            <a:r>
              <a:rPr lang="it-IT" sz="2400" b="1" dirty="0" err="1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Question</a:t>
            </a:r>
            <a:r>
              <a:rPr lang="it-IT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 4 </a:t>
            </a:r>
            <a:r>
              <a:rPr lang="en-US" sz="2400" b="1" dirty="0">
                <a:solidFill>
                  <a:srgbClr val="FFFF00"/>
                </a:solidFill>
                <a:latin typeface="Calibri Light" panose="020F0302020204030204" pitchFamily="34" charset="0"/>
                <a:ea typeface="MS PGothic" charset="0"/>
                <a:cs typeface="Calibri Light" panose="020F0302020204030204" pitchFamily="34" charset="0"/>
              </a:rPr>
              <a:t>~ Social E-Commerce ~ DISCUSS  (Example 2)</a:t>
            </a:r>
            <a:endParaRPr lang="en-US" sz="3200" dirty="0">
              <a:solidFill>
                <a:srgbClr val="FFFF00"/>
              </a:solidFill>
              <a:latin typeface="+mj-lt"/>
              <a:ea typeface="MS PGothic" charset="0"/>
              <a:cs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990600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In very few words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Explain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DISCUSS </a:t>
            </a:r>
            <a:r>
              <a:rPr lang="en-US" sz="2800" dirty="0">
                <a:solidFill>
                  <a:srgbClr val="0000FF"/>
                </a:solidFill>
              </a:rPr>
              <a:t>aspect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of Social </a:t>
            </a:r>
            <a:r>
              <a:rPr lang="en-US" sz="2800" dirty="0" err="1">
                <a:solidFill>
                  <a:srgbClr val="0000FF"/>
                </a:solidFill>
              </a:rPr>
              <a:t>eCommerce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And show how</a:t>
            </a:r>
          </a:p>
          <a:p>
            <a:pPr algn="ctr"/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Company 2 uses this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15186519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1061</Words>
  <Application>Microsoft Macintosh PowerPoint</Application>
  <PresentationFormat>On-screen Show (4:3)</PresentationFormat>
  <Paragraphs>263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Apple Chancery</vt:lpstr>
      <vt:lpstr>Arial</vt:lpstr>
      <vt:lpstr>Calibri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College of Alameda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Villegas Classes</dc:title>
  <dc:subject/>
  <dc:creator>ProfessorVillegas@gmail.com</dc:creator>
  <cp:keywords/>
  <dc:description/>
  <cp:lastModifiedBy>Antonio Villegas</cp:lastModifiedBy>
  <cp:revision>195</cp:revision>
  <cp:lastPrinted>2017-09-05T21:36:05Z</cp:lastPrinted>
  <dcterms:created xsi:type="dcterms:W3CDTF">2007-01-25T01:33:31Z</dcterms:created>
  <dcterms:modified xsi:type="dcterms:W3CDTF">2019-05-14T20:16:55Z</dcterms:modified>
  <cp:category/>
</cp:coreProperties>
</file>