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D05A-9DBA-FB63-2A3A-6006F05AA2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EC327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C7016-134B-141A-E825-464683308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Arianna Rodriguez &amp; Kyla Wilson</a:t>
            </a:r>
          </a:p>
          <a:p>
            <a:r>
              <a:rPr lang="en-US" dirty="0"/>
              <a:t>arirod@bu.edu, kylaw@bu.edu </a:t>
            </a:r>
          </a:p>
        </p:txBody>
      </p:sp>
    </p:spTree>
    <p:extLst>
      <p:ext uri="{BB962C8B-B14F-4D97-AF65-F5344CB8AC3E}">
        <p14:creationId xmlns:p14="http://schemas.microsoft.com/office/powerpoint/2010/main" val="398534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6875-484A-1060-C03D-77BE5016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22429-557F-187F-6250-5521D98D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performance of our  </a:t>
            </a:r>
          </a:p>
        </p:txBody>
      </p:sp>
    </p:spTree>
    <p:extLst>
      <p:ext uri="{BB962C8B-B14F-4D97-AF65-F5344CB8AC3E}">
        <p14:creationId xmlns:p14="http://schemas.microsoft.com/office/powerpoint/2010/main" val="156516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8943-0B21-B6FF-64BE-A05626D8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D835-5B60-B8ED-E734-B363524C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has the requirement of portability, which is why we chose to split it up into a few different .</a:t>
            </a:r>
            <a:r>
              <a:rPr lang="en-US" dirty="0" err="1"/>
              <a:t>cpp</a:t>
            </a:r>
            <a:r>
              <a:rPr lang="en-US" dirty="0"/>
              <a:t> files and .</a:t>
            </a:r>
            <a:r>
              <a:rPr lang="en-US" dirty="0" err="1"/>
              <a:t>hpp</a:t>
            </a:r>
            <a:r>
              <a:rPr lang="en-US" dirty="0"/>
              <a:t> files</a:t>
            </a:r>
          </a:p>
          <a:p>
            <a:pPr lvl="1"/>
            <a:r>
              <a:rPr lang="en-US" dirty="0" err="1"/>
              <a:t>Assignment.cpp</a:t>
            </a:r>
            <a:r>
              <a:rPr lang="en-US" dirty="0"/>
              <a:t> &amp; </a:t>
            </a:r>
            <a:r>
              <a:rPr lang="en-US" dirty="0" err="1"/>
              <a:t>Assignment.h</a:t>
            </a:r>
            <a:r>
              <a:rPr lang="en-US" dirty="0"/>
              <a:t> → These files hold the assignment class</a:t>
            </a:r>
          </a:p>
          <a:p>
            <a:pPr lvl="1"/>
            <a:r>
              <a:rPr lang="en-US" dirty="0" err="1"/>
              <a:t>Date.cpp</a:t>
            </a:r>
            <a:r>
              <a:rPr lang="en-US" dirty="0"/>
              <a:t> &amp; </a:t>
            </a:r>
            <a:r>
              <a:rPr lang="en-US" dirty="0" err="1"/>
              <a:t>Date.hpp</a:t>
            </a:r>
            <a:r>
              <a:rPr lang="en-US" dirty="0"/>
              <a:t> → These files hold the Date class</a:t>
            </a:r>
          </a:p>
          <a:p>
            <a:pPr lvl="1"/>
            <a:r>
              <a:rPr lang="en-US" dirty="0" err="1"/>
              <a:t>OrganizeLife.cpp</a:t>
            </a:r>
            <a:r>
              <a:rPr lang="en-US" dirty="0"/>
              <a:t> &amp; </a:t>
            </a:r>
            <a:r>
              <a:rPr lang="en-US" dirty="0" err="1"/>
              <a:t>OrganizeLife.hpp</a:t>
            </a:r>
            <a:r>
              <a:rPr lang="en-US" dirty="0"/>
              <a:t> → These files hold the remainder of the functions used in </a:t>
            </a:r>
            <a:r>
              <a:rPr lang="en-US" dirty="0" err="1"/>
              <a:t>main.cpp</a:t>
            </a:r>
            <a:endParaRPr lang="en-US" dirty="0"/>
          </a:p>
          <a:p>
            <a:pPr lvl="1"/>
            <a:r>
              <a:rPr lang="en-US" dirty="0" err="1"/>
              <a:t>Main.cpp</a:t>
            </a:r>
            <a:r>
              <a:rPr lang="en-US" dirty="0"/>
              <a:t> → the main function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270651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30A0-8365-12A0-1347-A2C47777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4D206-25C0-E9F5-48F7-FCD3B3239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provided to user via </a:t>
            </a:r>
            <a:r>
              <a:rPr lang="en-US" dirty="0" err="1"/>
              <a:t>cout</a:t>
            </a:r>
            <a:r>
              <a:rPr lang="en-US" dirty="0"/>
              <a:t> statements in the code</a:t>
            </a:r>
          </a:p>
          <a:p>
            <a:r>
              <a:rPr lang="en-US" dirty="0"/>
              <a:t>Very user-friendly and intuitive design, allowing for seamless application of test cases while running the program</a:t>
            </a:r>
          </a:p>
          <a:p>
            <a:r>
              <a:rPr lang="en-US" dirty="0"/>
              <a:t>Test Case Examples on following page</a:t>
            </a:r>
          </a:p>
        </p:txBody>
      </p:sp>
    </p:spTree>
    <p:extLst>
      <p:ext uri="{BB962C8B-B14F-4D97-AF65-F5344CB8AC3E}">
        <p14:creationId xmlns:p14="http://schemas.microsoft.com/office/powerpoint/2010/main" val="387519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E736-1968-4039-E156-E620C05D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186428"/>
            <a:ext cx="4494998" cy="1134640"/>
          </a:xfrm>
        </p:spPr>
        <p:txBody>
          <a:bodyPr/>
          <a:lstStyle/>
          <a:p>
            <a:r>
              <a:rPr lang="en-US" dirty="0"/>
              <a:t>Test case I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864CC-3A52-2E08-708E-8988FB202A8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29119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E736-1968-4039-E156-E620C05D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389" y="186429"/>
            <a:ext cx="4494998" cy="1134640"/>
          </a:xfrm>
        </p:spPr>
        <p:txBody>
          <a:bodyPr/>
          <a:lstStyle/>
          <a:p>
            <a:r>
              <a:rPr lang="en-US" dirty="0"/>
              <a:t>Test case II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864CC-3A52-2E08-708E-8988FB202A8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4837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E736-1968-4039-E156-E620C05D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186428"/>
            <a:ext cx="4494998" cy="1134640"/>
          </a:xfrm>
        </p:spPr>
        <p:txBody>
          <a:bodyPr/>
          <a:lstStyle/>
          <a:p>
            <a:r>
              <a:rPr lang="en-US" dirty="0"/>
              <a:t>Test case III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864CC-3A52-2E08-708E-8988FB202A8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1530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E736-1968-4039-E156-E620C05D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186428"/>
            <a:ext cx="4494998" cy="1134640"/>
          </a:xfrm>
        </p:spPr>
        <p:txBody>
          <a:bodyPr/>
          <a:lstStyle/>
          <a:p>
            <a:r>
              <a:rPr lang="en-US" dirty="0"/>
              <a:t>Test case IV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864CC-3A52-2E08-708E-8988FB202A8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51554428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</TotalTime>
  <Words>158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EC327 Final Project </vt:lpstr>
      <vt:lpstr>Performance</vt:lpstr>
      <vt:lpstr>Functionality</vt:lpstr>
      <vt:lpstr>testing</vt:lpstr>
      <vt:lpstr>Test case I</vt:lpstr>
      <vt:lpstr>Test case II</vt:lpstr>
      <vt:lpstr>Test case III</vt:lpstr>
      <vt:lpstr>Test case 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EC327 Final Project </dc:title>
  <dc:creator>Wilson, Kyla, Margaret</dc:creator>
  <cp:lastModifiedBy>Wilson, Kyla, Margaret</cp:lastModifiedBy>
  <cp:revision>3</cp:revision>
  <dcterms:created xsi:type="dcterms:W3CDTF">2022-12-12T06:59:46Z</dcterms:created>
  <dcterms:modified xsi:type="dcterms:W3CDTF">2022-12-12T07:19:10Z</dcterms:modified>
</cp:coreProperties>
</file>