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59" r:id="rId4"/>
    <p:sldId id="260" r:id="rId5"/>
    <p:sldId id="261" r:id="rId6"/>
    <p:sldId id="265" r:id="rId7"/>
    <p:sldId id="266" r:id="rId8"/>
    <p:sldId id="267" r:id="rId9"/>
    <p:sldId id="262" r:id="rId10"/>
    <p:sldId id="264" r:id="rId11"/>
    <p:sldId id="25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p:cViewPr varScale="1">
        <p:scale>
          <a:sx n="78" d="100"/>
          <a:sy n="78" d="100"/>
        </p:scale>
        <p:origin x="54" y="6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12/12/2022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12/12/2022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12/12/2022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12/12/2022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FD05A-9DBA-FB63-2A3A-6006F05AA217}"/>
              </a:ext>
            </a:extLst>
          </p:cNvPr>
          <p:cNvSpPr>
            <a:spLocks noGrp="1"/>
          </p:cNvSpPr>
          <p:nvPr>
            <p:ph type="ctrTitle"/>
          </p:nvPr>
        </p:nvSpPr>
        <p:spPr/>
        <p:txBody>
          <a:bodyPr/>
          <a:lstStyle/>
          <a:p>
            <a:r>
              <a:rPr lang="en-US" dirty="0"/>
              <a:t>EC327 Final Project </a:t>
            </a:r>
          </a:p>
        </p:txBody>
      </p:sp>
      <p:sp>
        <p:nvSpPr>
          <p:cNvPr id="3" name="Subtitle 2">
            <a:extLst>
              <a:ext uri="{FF2B5EF4-FFF2-40B4-BE49-F238E27FC236}">
                <a16:creationId xmlns:a16="http://schemas.microsoft.com/office/drawing/2014/main" id="{1C2C7016-134B-141A-E825-464683308103}"/>
              </a:ext>
            </a:extLst>
          </p:cNvPr>
          <p:cNvSpPr>
            <a:spLocks noGrp="1"/>
          </p:cNvSpPr>
          <p:nvPr>
            <p:ph type="subTitle" idx="1"/>
          </p:nvPr>
        </p:nvSpPr>
        <p:spPr/>
        <p:txBody>
          <a:bodyPr/>
          <a:lstStyle/>
          <a:p>
            <a:r>
              <a:rPr lang="en-US" dirty="0"/>
              <a:t>Arianna Rodriguez &amp; Kyla Wilson</a:t>
            </a:r>
          </a:p>
          <a:p>
            <a:r>
              <a:rPr lang="en-US" dirty="0"/>
              <a:t>arirod@bu.edu, kylaw@bu.edu </a:t>
            </a:r>
          </a:p>
        </p:txBody>
      </p:sp>
    </p:spTree>
    <p:extLst>
      <p:ext uri="{BB962C8B-B14F-4D97-AF65-F5344CB8AC3E}">
        <p14:creationId xmlns:p14="http://schemas.microsoft.com/office/powerpoint/2010/main" val="3985349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30A0-8365-12A0-1347-A2C477777111}"/>
              </a:ext>
            </a:extLst>
          </p:cNvPr>
          <p:cNvSpPr>
            <a:spLocks noGrp="1"/>
          </p:cNvSpPr>
          <p:nvPr>
            <p:ph type="title"/>
          </p:nvPr>
        </p:nvSpPr>
        <p:spPr/>
        <p:txBody>
          <a:bodyPr/>
          <a:lstStyle/>
          <a:p>
            <a:r>
              <a:rPr lang="en-US" dirty="0"/>
              <a:t>Software architecture</a:t>
            </a:r>
          </a:p>
        </p:txBody>
      </p:sp>
      <p:sp>
        <p:nvSpPr>
          <p:cNvPr id="3" name="Content Placeholder 2">
            <a:extLst>
              <a:ext uri="{FF2B5EF4-FFF2-40B4-BE49-F238E27FC236}">
                <a16:creationId xmlns:a16="http://schemas.microsoft.com/office/drawing/2014/main" id="{29C4D206-25C0-E9F5-48F7-FCD3B3239E01}"/>
              </a:ext>
            </a:extLst>
          </p:cNvPr>
          <p:cNvSpPr>
            <a:spLocks noGrp="1"/>
          </p:cNvSpPr>
          <p:nvPr>
            <p:ph idx="1"/>
          </p:nvPr>
        </p:nvSpPr>
        <p:spPr/>
        <p:txBody>
          <a:bodyPr>
            <a:normAutofit fontScale="92500"/>
          </a:bodyPr>
          <a:lstStyle/>
          <a:p>
            <a:r>
              <a:rPr lang="en-US" dirty="0"/>
              <a:t>Used Pass By Reference whenever possible/it made sense to in order to use the smallest amount of storage possible</a:t>
            </a:r>
          </a:p>
          <a:p>
            <a:r>
              <a:rPr lang="en-US" dirty="0"/>
              <a:t>Attempted to keep the variables in </a:t>
            </a:r>
            <a:r>
              <a:rPr lang="en-US" dirty="0" err="1"/>
              <a:t>main.cpp</a:t>
            </a:r>
            <a:r>
              <a:rPr lang="en-US" dirty="0"/>
              <a:t> at a minimum and defer their  responsibility to local variables in functions outside of main. This allowed for those variables to pop off the stack and free up memory after they were no longer actively being used.</a:t>
            </a:r>
          </a:p>
          <a:p>
            <a:r>
              <a:rPr lang="en-US" dirty="0"/>
              <a:t>Attempted to use switch statements more frequently than if and if-else statements</a:t>
            </a:r>
          </a:p>
          <a:p>
            <a:pPr lvl="1"/>
            <a:r>
              <a:rPr lang="en-US" dirty="0"/>
              <a:t>However, this was not completely avoidable → in order to maintain system logic and clarity, sometimes it was best to use a series of if-else statements when operating within a switch statement</a:t>
            </a:r>
          </a:p>
        </p:txBody>
      </p:sp>
    </p:spTree>
    <p:extLst>
      <p:ext uri="{BB962C8B-B14F-4D97-AF65-F5344CB8AC3E}">
        <p14:creationId xmlns:p14="http://schemas.microsoft.com/office/powerpoint/2010/main" val="1291661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6875-484A-1060-C03D-77BE501652F6}"/>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5B622429-557F-187F-6250-5521D98D9A9B}"/>
              </a:ext>
            </a:extLst>
          </p:cNvPr>
          <p:cNvSpPr>
            <a:spLocks noGrp="1"/>
          </p:cNvSpPr>
          <p:nvPr>
            <p:ph idx="1"/>
          </p:nvPr>
        </p:nvSpPr>
        <p:spPr/>
        <p:txBody>
          <a:bodyPr/>
          <a:lstStyle/>
          <a:p>
            <a:r>
              <a:rPr lang="en-US" dirty="0"/>
              <a:t>The performance of our program is satisfactory</a:t>
            </a:r>
          </a:p>
          <a:p>
            <a:r>
              <a:rPr lang="en-US" dirty="0"/>
              <a:t>Due to the size of our group, we did not perform any performance analysis beyond using our own judgement</a:t>
            </a:r>
          </a:p>
        </p:txBody>
      </p:sp>
    </p:spTree>
    <p:extLst>
      <p:ext uri="{BB962C8B-B14F-4D97-AF65-F5344CB8AC3E}">
        <p14:creationId xmlns:p14="http://schemas.microsoft.com/office/powerpoint/2010/main" val="1565167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8943-0B21-B6FF-64BE-A05626D8F1BF}"/>
              </a:ext>
            </a:extLst>
          </p:cNvPr>
          <p:cNvSpPr>
            <a:spLocks noGrp="1"/>
          </p:cNvSpPr>
          <p:nvPr>
            <p:ph type="title"/>
          </p:nvPr>
        </p:nvSpPr>
        <p:spPr/>
        <p:txBody>
          <a:bodyPr/>
          <a:lstStyle/>
          <a:p>
            <a:r>
              <a:rPr lang="en-US" dirty="0"/>
              <a:t>Functionality</a:t>
            </a:r>
          </a:p>
        </p:txBody>
      </p:sp>
      <p:sp>
        <p:nvSpPr>
          <p:cNvPr id="3" name="Content Placeholder 2">
            <a:extLst>
              <a:ext uri="{FF2B5EF4-FFF2-40B4-BE49-F238E27FC236}">
                <a16:creationId xmlns:a16="http://schemas.microsoft.com/office/drawing/2014/main" id="{31EDD835-5B60-B8ED-E734-B363524C349B}"/>
              </a:ext>
            </a:extLst>
          </p:cNvPr>
          <p:cNvSpPr>
            <a:spLocks noGrp="1"/>
          </p:cNvSpPr>
          <p:nvPr>
            <p:ph idx="1"/>
          </p:nvPr>
        </p:nvSpPr>
        <p:spPr/>
        <p:txBody>
          <a:bodyPr/>
          <a:lstStyle/>
          <a:p>
            <a:r>
              <a:rPr lang="en-US" dirty="0"/>
              <a:t>This project has the requirement of portability, which is why we chose to split it up into a few different .</a:t>
            </a:r>
            <a:r>
              <a:rPr lang="en-US" dirty="0" err="1"/>
              <a:t>cpp</a:t>
            </a:r>
            <a:r>
              <a:rPr lang="en-US" dirty="0"/>
              <a:t> files and .</a:t>
            </a:r>
            <a:r>
              <a:rPr lang="en-US" dirty="0" err="1"/>
              <a:t>hpp</a:t>
            </a:r>
            <a:r>
              <a:rPr lang="en-US" dirty="0"/>
              <a:t> files</a:t>
            </a:r>
          </a:p>
          <a:p>
            <a:pPr lvl="1"/>
            <a:r>
              <a:rPr lang="en-US" dirty="0" err="1"/>
              <a:t>Assignment.cpp</a:t>
            </a:r>
            <a:r>
              <a:rPr lang="en-US" dirty="0"/>
              <a:t> &amp; </a:t>
            </a:r>
            <a:r>
              <a:rPr lang="en-US" dirty="0" err="1"/>
              <a:t>Assignment.h</a:t>
            </a:r>
            <a:r>
              <a:rPr lang="en-US" dirty="0"/>
              <a:t> → These files hold the assignment class</a:t>
            </a:r>
          </a:p>
          <a:p>
            <a:pPr lvl="1"/>
            <a:r>
              <a:rPr lang="en-US" dirty="0" err="1"/>
              <a:t>Date.cpp</a:t>
            </a:r>
            <a:r>
              <a:rPr lang="en-US" dirty="0"/>
              <a:t> &amp; </a:t>
            </a:r>
            <a:r>
              <a:rPr lang="en-US" dirty="0" err="1"/>
              <a:t>Date.hpp</a:t>
            </a:r>
            <a:r>
              <a:rPr lang="en-US" dirty="0"/>
              <a:t> → These files hold the Date class</a:t>
            </a:r>
          </a:p>
          <a:p>
            <a:pPr lvl="1"/>
            <a:r>
              <a:rPr lang="en-US" dirty="0" err="1"/>
              <a:t>OrganizeLife.cpp</a:t>
            </a:r>
            <a:r>
              <a:rPr lang="en-US" dirty="0"/>
              <a:t> &amp; </a:t>
            </a:r>
            <a:r>
              <a:rPr lang="en-US" dirty="0" err="1"/>
              <a:t>OrganizeLife.hpp</a:t>
            </a:r>
            <a:r>
              <a:rPr lang="en-US" dirty="0"/>
              <a:t> → These files hold the remainder of the functions used in </a:t>
            </a:r>
            <a:r>
              <a:rPr lang="en-US" dirty="0" err="1"/>
              <a:t>main.cpp</a:t>
            </a:r>
            <a:endParaRPr lang="en-US" dirty="0"/>
          </a:p>
          <a:p>
            <a:pPr lvl="1"/>
            <a:r>
              <a:rPr lang="en-US" dirty="0" err="1"/>
              <a:t>Main.cpp</a:t>
            </a:r>
            <a:r>
              <a:rPr lang="en-US" dirty="0"/>
              <a:t> → the main function of the program</a:t>
            </a:r>
          </a:p>
        </p:txBody>
      </p:sp>
    </p:spTree>
    <p:extLst>
      <p:ext uri="{BB962C8B-B14F-4D97-AF65-F5344CB8AC3E}">
        <p14:creationId xmlns:p14="http://schemas.microsoft.com/office/powerpoint/2010/main" val="2706513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30A0-8365-12A0-1347-A2C477777111}"/>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29C4D206-25C0-E9F5-48F7-FCD3B3239E01}"/>
              </a:ext>
            </a:extLst>
          </p:cNvPr>
          <p:cNvSpPr>
            <a:spLocks noGrp="1"/>
          </p:cNvSpPr>
          <p:nvPr>
            <p:ph idx="1"/>
          </p:nvPr>
        </p:nvSpPr>
        <p:spPr/>
        <p:txBody>
          <a:bodyPr/>
          <a:lstStyle/>
          <a:p>
            <a:r>
              <a:rPr lang="en-US" dirty="0"/>
              <a:t>Instructions provided to user via </a:t>
            </a:r>
            <a:r>
              <a:rPr lang="en-US" dirty="0" err="1"/>
              <a:t>cout</a:t>
            </a:r>
            <a:r>
              <a:rPr lang="en-US" dirty="0"/>
              <a:t> statements in the code</a:t>
            </a:r>
          </a:p>
          <a:p>
            <a:r>
              <a:rPr lang="en-US" dirty="0"/>
              <a:t>Very user-friendly and intuitive design, allowing for seamless application of test cases while running the program</a:t>
            </a:r>
          </a:p>
          <a:p>
            <a:r>
              <a:rPr lang="en-US" dirty="0"/>
              <a:t>Test Case Examples on following page</a:t>
            </a:r>
          </a:p>
        </p:txBody>
      </p:sp>
    </p:spTree>
    <p:extLst>
      <p:ext uri="{BB962C8B-B14F-4D97-AF65-F5344CB8AC3E}">
        <p14:creationId xmlns:p14="http://schemas.microsoft.com/office/powerpoint/2010/main" val="3875190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E736-1968-4039-E156-E620C05D9A4E}"/>
              </a:ext>
            </a:extLst>
          </p:cNvPr>
          <p:cNvSpPr>
            <a:spLocks noGrp="1"/>
          </p:cNvSpPr>
          <p:nvPr>
            <p:ph type="title"/>
          </p:nvPr>
        </p:nvSpPr>
        <p:spPr>
          <a:xfrm>
            <a:off x="853767" y="398384"/>
            <a:ext cx="4486656" cy="1645920"/>
          </a:xfrm>
        </p:spPr>
        <p:txBody>
          <a:bodyPr vert="horz" lIns="274320" tIns="182880" rIns="274320" bIns="182880" rtlCol="0" anchor="ctr" anchorCtr="1">
            <a:normAutofit/>
          </a:bodyPr>
          <a:lstStyle/>
          <a:p>
            <a:r>
              <a:rPr lang="en-US" sz="3200"/>
              <a:t>Test case I</a:t>
            </a:r>
          </a:p>
        </p:txBody>
      </p:sp>
      <p:pic>
        <p:nvPicPr>
          <p:cNvPr id="5" name="Picture Placeholder 4">
            <a:extLst>
              <a:ext uri="{FF2B5EF4-FFF2-40B4-BE49-F238E27FC236}">
                <a16:creationId xmlns:a16="http://schemas.microsoft.com/office/drawing/2014/main" id="{190DAD05-F12B-73CC-2FEA-2C16D2020973}"/>
              </a:ext>
            </a:extLst>
          </p:cNvPr>
          <p:cNvPicPr>
            <a:picLocks noGrp="1" noChangeAspect="1"/>
          </p:cNvPicPr>
          <p:nvPr>
            <p:ph type="pic" idx="1"/>
          </p:nvPr>
        </p:nvPicPr>
        <p:blipFill rotWithShape="1">
          <a:blip r:embed="rId2"/>
          <a:srcRect r="5938"/>
          <a:stretch/>
        </p:blipFill>
        <p:spPr>
          <a:xfrm>
            <a:off x="6096000" y="10"/>
            <a:ext cx="6095999" cy="6857990"/>
          </a:xfrm>
          <a:prstGeom prst="rect">
            <a:avLst/>
          </a:prstGeom>
        </p:spPr>
      </p:pic>
    </p:spTree>
    <p:extLst>
      <p:ext uri="{BB962C8B-B14F-4D97-AF65-F5344CB8AC3E}">
        <p14:creationId xmlns:p14="http://schemas.microsoft.com/office/powerpoint/2010/main" val="329119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E736-1968-4039-E156-E620C05D9A4E}"/>
              </a:ext>
            </a:extLst>
          </p:cNvPr>
          <p:cNvSpPr>
            <a:spLocks noGrp="1"/>
          </p:cNvSpPr>
          <p:nvPr>
            <p:ph type="title"/>
          </p:nvPr>
        </p:nvSpPr>
        <p:spPr>
          <a:xfrm>
            <a:off x="775389" y="186429"/>
            <a:ext cx="4494998" cy="1134640"/>
          </a:xfrm>
        </p:spPr>
        <p:txBody>
          <a:bodyPr/>
          <a:lstStyle/>
          <a:p>
            <a:r>
              <a:rPr lang="en-US" dirty="0"/>
              <a:t>Test case II</a:t>
            </a:r>
          </a:p>
        </p:txBody>
      </p:sp>
      <p:pic>
        <p:nvPicPr>
          <p:cNvPr id="5" name="Picture Placeholder 4">
            <a:extLst>
              <a:ext uri="{FF2B5EF4-FFF2-40B4-BE49-F238E27FC236}">
                <a16:creationId xmlns:a16="http://schemas.microsoft.com/office/drawing/2014/main" id="{DC3FEFC6-6A47-E955-A853-BFE9706B447F}"/>
              </a:ext>
            </a:extLst>
          </p:cNvPr>
          <p:cNvPicPr>
            <a:picLocks noGrp="1" noChangeAspect="1"/>
          </p:cNvPicPr>
          <p:nvPr>
            <p:ph type="pic" idx="1"/>
          </p:nvPr>
        </p:nvPicPr>
        <p:blipFill rotWithShape="1">
          <a:blip r:embed="rId2"/>
          <a:srcRect t="16992" b="16992"/>
          <a:stretch/>
        </p:blipFill>
        <p:spPr>
          <a:xfrm>
            <a:off x="6113463" y="0"/>
            <a:ext cx="6102350" cy="6858000"/>
          </a:xfrm>
        </p:spPr>
      </p:pic>
    </p:spTree>
    <p:extLst>
      <p:ext uri="{BB962C8B-B14F-4D97-AF65-F5344CB8AC3E}">
        <p14:creationId xmlns:p14="http://schemas.microsoft.com/office/powerpoint/2010/main" val="248377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0424C-CD6A-4772-B893-93C848CE257B}"/>
              </a:ext>
            </a:extLst>
          </p:cNvPr>
          <p:cNvSpPr>
            <a:spLocks noGrp="1"/>
          </p:cNvSpPr>
          <p:nvPr>
            <p:ph type="title"/>
          </p:nvPr>
        </p:nvSpPr>
        <p:spPr>
          <a:xfrm>
            <a:off x="835357" y="451849"/>
            <a:ext cx="4486656" cy="1141497"/>
          </a:xfrm>
        </p:spPr>
        <p:txBody>
          <a:bodyPr/>
          <a:lstStyle/>
          <a:p>
            <a:r>
              <a:rPr lang="en-US" dirty="0"/>
              <a:t>Test Case II Continue</a:t>
            </a:r>
          </a:p>
        </p:txBody>
      </p:sp>
      <p:pic>
        <p:nvPicPr>
          <p:cNvPr id="6" name="Content Placeholder 5">
            <a:extLst>
              <a:ext uri="{FF2B5EF4-FFF2-40B4-BE49-F238E27FC236}">
                <a16:creationId xmlns:a16="http://schemas.microsoft.com/office/drawing/2014/main" id="{10BF72DB-0221-6ED0-F264-A9F370B498C3}"/>
              </a:ext>
            </a:extLst>
          </p:cNvPr>
          <p:cNvPicPr>
            <a:picLocks noGrp="1" noChangeAspect="1"/>
          </p:cNvPicPr>
          <p:nvPr>
            <p:ph idx="1"/>
          </p:nvPr>
        </p:nvPicPr>
        <p:blipFill>
          <a:blip r:embed="rId2"/>
          <a:stretch>
            <a:fillRect/>
          </a:stretch>
        </p:blipFill>
        <p:spPr>
          <a:xfrm>
            <a:off x="7696945" y="804863"/>
            <a:ext cx="2894110" cy="5248275"/>
          </a:xfrm>
        </p:spPr>
      </p:pic>
      <p:sp>
        <p:nvSpPr>
          <p:cNvPr id="4" name="Text Placeholder 3">
            <a:extLst>
              <a:ext uri="{FF2B5EF4-FFF2-40B4-BE49-F238E27FC236}">
                <a16:creationId xmlns:a16="http://schemas.microsoft.com/office/drawing/2014/main" id="{C34595AA-C919-8586-D1FA-5DC5BE3A4ED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611431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9480-5EBC-EF6A-B812-CA2015541BD8}"/>
              </a:ext>
            </a:extLst>
          </p:cNvPr>
          <p:cNvSpPr>
            <a:spLocks noGrp="1"/>
          </p:cNvSpPr>
          <p:nvPr>
            <p:ph type="title"/>
          </p:nvPr>
        </p:nvSpPr>
        <p:spPr>
          <a:xfrm>
            <a:off x="884451" y="353659"/>
            <a:ext cx="4486656" cy="1141497"/>
          </a:xfrm>
        </p:spPr>
        <p:txBody>
          <a:bodyPr/>
          <a:lstStyle/>
          <a:p>
            <a:r>
              <a:rPr lang="en-US" dirty="0"/>
              <a:t>Test Case ii continued</a:t>
            </a:r>
          </a:p>
        </p:txBody>
      </p:sp>
      <p:pic>
        <p:nvPicPr>
          <p:cNvPr id="6" name="Content Placeholder 5">
            <a:extLst>
              <a:ext uri="{FF2B5EF4-FFF2-40B4-BE49-F238E27FC236}">
                <a16:creationId xmlns:a16="http://schemas.microsoft.com/office/drawing/2014/main" id="{6EAE4FEC-FD23-1969-BB07-6798E9B70250}"/>
              </a:ext>
            </a:extLst>
          </p:cNvPr>
          <p:cNvPicPr>
            <a:picLocks noGrp="1" noChangeAspect="1"/>
          </p:cNvPicPr>
          <p:nvPr>
            <p:ph idx="1"/>
          </p:nvPr>
        </p:nvPicPr>
        <p:blipFill>
          <a:blip r:embed="rId2"/>
          <a:stretch>
            <a:fillRect/>
          </a:stretch>
        </p:blipFill>
        <p:spPr>
          <a:xfrm>
            <a:off x="7451065" y="804863"/>
            <a:ext cx="3385871" cy="5248275"/>
          </a:xfrm>
        </p:spPr>
      </p:pic>
      <p:sp>
        <p:nvSpPr>
          <p:cNvPr id="4" name="Text Placeholder 3">
            <a:extLst>
              <a:ext uri="{FF2B5EF4-FFF2-40B4-BE49-F238E27FC236}">
                <a16:creationId xmlns:a16="http://schemas.microsoft.com/office/drawing/2014/main" id="{14A3828C-24E7-26DC-F208-7BDA2D4380E9}"/>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524216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6A9B-FAC2-B81A-6689-F58AE96B7ECC}"/>
              </a:ext>
            </a:extLst>
          </p:cNvPr>
          <p:cNvSpPr>
            <a:spLocks noGrp="1"/>
          </p:cNvSpPr>
          <p:nvPr>
            <p:ph type="title"/>
          </p:nvPr>
        </p:nvSpPr>
        <p:spPr>
          <a:xfrm>
            <a:off x="769620" y="341385"/>
            <a:ext cx="4486656" cy="1141497"/>
          </a:xfrm>
        </p:spPr>
        <p:txBody>
          <a:bodyPr/>
          <a:lstStyle/>
          <a:p>
            <a:r>
              <a:rPr lang="en-US" dirty="0"/>
              <a:t>Test case ii continued</a:t>
            </a:r>
          </a:p>
        </p:txBody>
      </p:sp>
      <p:pic>
        <p:nvPicPr>
          <p:cNvPr id="6" name="Content Placeholder 5">
            <a:extLst>
              <a:ext uri="{FF2B5EF4-FFF2-40B4-BE49-F238E27FC236}">
                <a16:creationId xmlns:a16="http://schemas.microsoft.com/office/drawing/2014/main" id="{D5687641-B1DC-E2D7-BFC0-C083EAF8E5E9}"/>
              </a:ext>
            </a:extLst>
          </p:cNvPr>
          <p:cNvPicPr>
            <a:picLocks noGrp="1" noChangeAspect="1"/>
          </p:cNvPicPr>
          <p:nvPr>
            <p:ph idx="1"/>
          </p:nvPr>
        </p:nvPicPr>
        <p:blipFill>
          <a:blip r:embed="rId2"/>
          <a:stretch>
            <a:fillRect/>
          </a:stretch>
        </p:blipFill>
        <p:spPr>
          <a:xfrm>
            <a:off x="7318925" y="804863"/>
            <a:ext cx="3650151" cy="5248275"/>
          </a:xfrm>
        </p:spPr>
      </p:pic>
      <p:sp>
        <p:nvSpPr>
          <p:cNvPr id="4" name="Text Placeholder 3">
            <a:extLst>
              <a:ext uri="{FF2B5EF4-FFF2-40B4-BE49-F238E27FC236}">
                <a16:creationId xmlns:a16="http://schemas.microsoft.com/office/drawing/2014/main" id="{55714624-39F1-2CCD-609F-959BE95F686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85073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E736-1968-4039-E156-E620C05D9A4E}"/>
              </a:ext>
            </a:extLst>
          </p:cNvPr>
          <p:cNvSpPr>
            <a:spLocks noGrp="1"/>
          </p:cNvSpPr>
          <p:nvPr>
            <p:ph type="title"/>
          </p:nvPr>
        </p:nvSpPr>
        <p:spPr>
          <a:xfrm>
            <a:off x="915136" y="343152"/>
            <a:ext cx="4486656" cy="1645920"/>
          </a:xfrm>
        </p:spPr>
        <p:txBody>
          <a:bodyPr vert="horz" lIns="274320" tIns="182880" rIns="274320" bIns="182880" rtlCol="0" anchor="ctr" anchorCtr="1">
            <a:normAutofit/>
          </a:bodyPr>
          <a:lstStyle/>
          <a:p>
            <a:r>
              <a:rPr lang="en-US" sz="3200"/>
              <a:t>Test case III</a:t>
            </a:r>
          </a:p>
        </p:txBody>
      </p:sp>
      <p:pic>
        <p:nvPicPr>
          <p:cNvPr id="9" name="Picture Placeholder 8">
            <a:extLst>
              <a:ext uri="{FF2B5EF4-FFF2-40B4-BE49-F238E27FC236}">
                <a16:creationId xmlns:a16="http://schemas.microsoft.com/office/drawing/2014/main" id="{EBAA5391-DDDF-B44B-C213-7932986956A1}"/>
              </a:ext>
            </a:extLst>
          </p:cNvPr>
          <p:cNvPicPr>
            <a:picLocks noGrp="1" noChangeAspect="1"/>
          </p:cNvPicPr>
          <p:nvPr>
            <p:ph type="pic" idx="1"/>
          </p:nvPr>
        </p:nvPicPr>
        <p:blipFill rotWithShape="1">
          <a:blip r:embed="rId2"/>
          <a:srcRect r="5938"/>
          <a:stretch/>
        </p:blipFill>
        <p:spPr>
          <a:xfrm>
            <a:off x="6096000" y="10"/>
            <a:ext cx="6095999" cy="6857990"/>
          </a:xfrm>
          <a:prstGeom prst="rect">
            <a:avLst/>
          </a:prstGeom>
        </p:spPr>
      </p:pic>
    </p:spTree>
    <p:extLst>
      <p:ext uri="{BB962C8B-B14F-4D97-AF65-F5344CB8AC3E}">
        <p14:creationId xmlns:p14="http://schemas.microsoft.com/office/powerpoint/2010/main" val="371530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841</TotalTime>
  <Words>307</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Parcel</vt:lpstr>
      <vt:lpstr>EC327 Final Project </vt:lpstr>
      <vt:lpstr>Functionality</vt:lpstr>
      <vt:lpstr>testing</vt:lpstr>
      <vt:lpstr>Test case I</vt:lpstr>
      <vt:lpstr>Test case II</vt:lpstr>
      <vt:lpstr>Test Case II Continue</vt:lpstr>
      <vt:lpstr>Test Case ii continued</vt:lpstr>
      <vt:lpstr>Test case ii continued</vt:lpstr>
      <vt:lpstr>Test case III</vt:lpstr>
      <vt:lpstr>Software architecture</vt:lpstr>
      <vt:lpstr>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EC327 Final Project</dc:title>
  <dc:creator>Wilson, Kyla, Margaret</dc:creator>
  <cp:lastModifiedBy>martin rodriguez</cp:lastModifiedBy>
  <cp:revision>7</cp:revision>
  <dcterms:created xsi:type="dcterms:W3CDTF">2022-12-12T06:59:46Z</dcterms:created>
  <dcterms:modified xsi:type="dcterms:W3CDTF">2022-12-12T21:27:20Z</dcterms:modified>
</cp:coreProperties>
</file>