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4"/>
    <p:restoredTop sz="94643"/>
  </p:normalViewPr>
  <p:slideViewPr>
    <p:cSldViewPr snapToGrid="0" snapToObjects="1">
      <p:cViewPr>
        <p:scale>
          <a:sx n="100" d="100"/>
          <a:sy n="100" d="100"/>
        </p:scale>
        <p:origin x="4192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DA8-E19E-E14F-9AF1-4B777537C8B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45D7-E203-DE4F-AF79-43CCD335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DA8-E19E-E14F-9AF1-4B777537C8B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45D7-E203-DE4F-AF79-43CCD335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DA8-E19E-E14F-9AF1-4B777537C8B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45D7-E203-DE4F-AF79-43CCD335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DA8-E19E-E14F-9AF1-4B777537C8B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45D7-E203-DE4F-AF79-43CCD335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8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DA8-E19E-E14F-9AF1-4B777537C8B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45D7-E203-DE4F-AF79-43CCD335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0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DA8-E19E-E14F-9AF1-4B777537C8B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45D7-E203-DE4F-AF79-43CCD335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4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DA8-E19E-E14F-9AF1-4B777537C8B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45D7-E203-DE4F-AF79-43CCD335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DA8-E19E-E14F-9AF1-4B777537C8B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45D7-E203-DE4F-AF79-43CCD335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DA8-E19E-E14F-9AF1-4B777537C8B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45D7-E203-DE4F-AF79-43CCD335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DA8-E19E-E14F-9AF1-4B777537C8B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45D7-E203-DE4F-AF79-43CCD335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DA8-E19E-E14F-9AF1-4B777537C8B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45D7-E203-DE4F-AF79-43CCD335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6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25DA8-E19E-E14F-9AF1-4B777537C8B5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245D7-E203-DE4F-AF79-43CCD3358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AD3CE-70A6-C540-B3B8-398C2FC71979}"/>
              </a:ext>
            </a:extLst>
          </p:cNvPr>
          <p:cNvSpPr/>
          <p:nvPr/>
        </p:nvSpPr>
        <p:spPr>
          <a:xfrm>
            <a:off x="914400" y="914400"/>
            <a:ext cx="3291840" cy="7132320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94E03-7F79-154C-A2BC-DE7AD08131D6}"/>
              </a:ext>
            </a:extLst>
          </p:cNvPr>
          <p:cNvSpPr/>
          <p:nvPr/>
        </p:nvSpPr>
        <p:spPr>
          <a:xfrm>
            <a:off x="1325880" y="914400"/>
            <a:ext cx="2468880" cy="7132320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34D5D-1F6F-D445-A350-C8BE6A7BDD07}"/>
              </a:ext>
            </a:extLst>
          </p:cNvPr>
          <p:cNvSpPr/>
          <p:nvPr/>
        </p:nvSpPr>
        <p:spPr>
          <a:xfrm>
            <a:off x="1325880" y="2560320"/>
            <a:ext cx="1234440" cy="1920240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F1EBF-B083-5B40-BD40-F51A354EB4E3}"/>
              </a:ext>
            </a:extLst>
          </p:cNvPr>
          <p:cNvSpPr/>
          <p:nvPr/>
        </p:nvSpPr>
        <p:spPr>
          <a:xfrm>
            <a:off x="2560320" y="2560320"/>
            <a:ext cx="1234440" cy="1920240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023BD-CCEA-024B-BC11-8B3E0F8CF4F2}"/>
              </a:ext>
            </a:extLst>
          </p:cNvPr>
          <p:cNvSpPr/>
          <p:nvPr/>
        </p:nvSpPr>
        <p:spPr>
          <a:xfrm>
            <a:off x="1325880" y="4480560"/>
            <a:ext cx="1234440" cy="1920240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0B533-76DD-2749-A96F-E1DA820B0BB1}"/>
              </a:ext>
            </a:extLst>
          </p:cNvPr>
          <p:cNvSpPr/>
          <p:nvPr/>
        </p:nvSpPr>
        <p:spPr>
          <a:xfrm>
            <a:off x="2560320" y="4480560"/>
            <a:ext cx="1234440" cy="1920240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7DDEA0-010F-564D-AFAC-5FE2171DFE8D}"/>
              </a:ext>
            </a:extLst>
          </p:cNvPr>
          <p:cNvCxnSpPr/>
          <p:nvPr/>
        </p:nvCxnSpPr>
        <p:spPr>
          <a:xfrm>
            <a:off x="548640" y="4480560"/>
            <a:ext cx="4023360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FF13412-D867-694D-908C-B9C2768FD2C5}"/>
              </a:ext>
            </a:extLst>
          </p:cNvPr>
          <p:cNvSpPr/>
          <p:nvPr/>
        </p:nvSpPr>
        <p:spPr>
          <a:xfrm>
            <a:off x="182880" y="182880"/>
            <a:ext cx="4754880" cy="859536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23A8392-C009-8648-B8AC-844FF20A350C}"/>
              </a:ext>
            </a:extLst>
          </p:cNvPr>
          <p:cNvGrpSpPr/>
          <p:nvPr/>
        </p:nvGrpSpPr>
        <p:grpSpPr>
          <a:xfrm>
            <a:off x="548640" y="3310128"/>
            <a:ext cx="4023370" cy="1103627"/>
            <a:chOff x="548630" y="4831282"/>
            <a:chExt cx="4023370" cy="11036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DD698F-CDD4-054F-985B-957A7C1CCED5}"/>
                </a:ext>
              </a:extLst>
            </p:cNvPr>
            <p:cNvSpPr/>
            <p:nvPr/>
          </p:nvSpPr>
          <p:spPr>
            <a:xfrm>
              <a:off x="548640" y="4831292"/>
              <a:ext cx="4023360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CD4185-3E11-F942-A9A2-F87169725CEC}"/>
                </a:ext>
              </a:extLst>
            </p:cNvPr>
            <p:cNvSpPr/>
            <p:nvPr/>
          </p:nvSpPr>
          <p:spPr>
            <a:xfrm>
              <a:off x="548641" y="4831292"/>
              <a:ext cx="2011679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835F01-AA2F-3247-8ECD-4B06D3D3686D}"/>
                </a:ext>
              </a:extLst>
            </p:cNvPr>
            <p:cNvSpPr/>
            <p:nvPr/>
          </p:nvSpPr>
          <p:spPr>
            <a:xfrm>
              <a:off x="548642" y="4831292"/>
              <a:ext cx="2011679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4E0E09-8B5C-C64F-85BF-D6EB37EEA948}"/>
                </a:ext>
              </a:extLst>
            </p:cNvPr>
            <p:cNvSpPr/>
            <p:nvPr/>
          </p:nvSpPr>
          <p:spPr>
            <a:xfrm>
              <a:off x="2560321" y="4831292"/>
              <a:ext cx="2011679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246BE5-C0E9-9244-96CA-225BC5B5E4AC}"/>
                </a:ext>
              </a:extLst>
            </p:cNvPr>
            <p:cNvSpPr/>
            <p:nvPr/>
          </p:nvSpPr>
          <p:spPr>
            <a:xfrm>
              <a:off x="548641" y="4831292"/>
              <a:ext cx="1005839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151AEA-2216-0441-B236-537DDD3415E6}"/>
                </a:ext>
              </a:extLst>
            </p:cNvPr>
            <p:cNvSpPr/>
            <p:nvPr/>
          </p:nvSpPr>
          <p:spPr>
            <a:xfrm>
              <a:off x="1554481" y="4831292"/>
              <a:ext cx="1005839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16B4EE-55A9-D442-94E4-F171BB682A9E}"/>
                </a:ext>
              </a:extLst>
            </p:cNvPr>
            <p:cNvSpPr/>
            <p:nvPr/>
          </p:nvSpPr>
          <p:spPr>
            <a:xfrm>
              <a:off x="2560320" y="4831292"/>
              <a:ext cx="1005839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C36FCC-881E-6445-B306-E4E8B7D13A95}"/>
                </a:ext>
              </a:extLst>
            </p:cNvPr>
            <p:cNvSpPr/>
            <p:nvPr/>
          </p:nvSpPr>
          <p:spPr>
            <a:xfrm>
              <a:off x="3566159" y="4831292"/>
              <a:ext cx="1005839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E7B522-31EF-F24C-8BB8-8C94275470CA}"/>
                </a:ext>
              </a:extLst>
            </p:cNvPr>
            <p:cNvSpPr/>
            <p:nvPr/>
          </p:nvSpPr>
          <p:spPr>
            <a:xfrm>
              <a:off x="548641" y="4831292"/>
              <a:ext cx="502920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35695F-4D1F-454C-82CE-FDFA5564DED1}"/>
                </a:ext>
              </a:extLst>
            </p:cNvPr>
            <p:cNvSpPr/>
            <p:nvPr/>
          </p:nvSpPr>
          <p:spPr>
            <a:xfrm>
              <a:off x="1051560" y="4831292"/>
              <a:ext cx="502920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644AEF-B25B-4B44-8ED3-E98930F9DFF7}"/>
                </a:ext>
              </a:extLst>
            </p:cNvPr>
            <p:cNvSpPr/>
            <p:nvPr/>
          </p:nvSpPr>
          <p:spPr>
            <a:xfrm>
              <a:off x="1554479" y="4831292"/>
              <a:ext cx="502920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37989-0EFB-B24C-8A7B-F1A0FBF0DA93}"/>
                </a:ext>
              </a:extLst>
            </p:cNvPr>
            <p:cNvSpPr/>
            <p:nvPr/>
          </p:nvSpPr>
          <p:spPr>
            <a:xfrm>
              <a:off x="2560317" y="4831292"/>
              <a:ext cx="502920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178044-113E-9D42-A4F2-67961A7480C1}"/>
                </a:ext>
              </a:extLst>
            </p:cNvPr>
            <p:cNvSpPr/>
            <p:nvPr/>
          </p:nvSpPr>
          <p:spPr>
            <a:xfrm>
              <a:off x="3566155" y="4831292"/>
              <a:ext cx="502920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EF8437-C86B-5846-8AA4-DBEADFF65694}"/>
                </a:ext>
              </a:extLst>
            </p:cNvPr>
            <p:cNvSpPr/>
            <p:nvPr/>
          </p:nvSpPr>
          <p:spPr>
            <a:xfrm>
              <a:off x="548638" y="4831292"/>
              <a:ext cx="254002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0F242A-1DE0-E84F-B787-AFD936F84A7C}"/>
                </a:ext>
              </a:extLst>
            </p:cNvPr>
            <p:cNvSpPr/>
            <p:nvPr/>
          </p:nvSpPr>
          <p:spPr>
            <a:xfrm>
              <a:off x="1051556" y="4831291"/>
              <a:ext cx="254002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967E2F-D908-894B-BFDB-E8DD0E6BFA9B}"/>
                </a:ext>
              </a:extLst>
            </p:cNvPr>
            <p:cNvSpPr/>
            <p:nvPr/>
          </p:nvSpPr>
          <p:spPr>
            <a:xfrm>
              <a:off x="1803398" y="4831290"/>
              <a:ext cx="254002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57D833-B724-8F43-9F08-E0227025C7EB}"/>
                </a:ext>
              </a:extLst>
            </p:cNvPr>
            <p:cNvSpPr/>
            <p:nvPr/>
          </p:nvSpPr>
          <p:spPr>
            <a:xfrm>
              <a:off x="2306316" y="4831289"/>
              <a:ext cx="254002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67A94B-483C-0444-9E97-05E717FD991E}"/>
                </a:ext>
              </a:extLst>
            </p:cNvPr>
            <p:cNvSpPr/>
            <p:nvPr/>
          </p:nvSpPr>
          <p:spPr>
            <a:xfrm>
              <a:off x="2809234" y="4831289"/>
              <a:ext cx="254002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2071BDE-A120-9347-8C59-6AF345EBF7B1}"/>
                </a:ext>
              </a:extLst>
            </p:cNvPr>
            <p:cNvSpPr/>
            <p:nvPr/>
          </p:nvSpPr>
          <p:spPr>
            <a:xfrm>
              <a:off x="3312151" y="4831288"/>
              <a:ext cx="254002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6887EE-A678-CC4D-93F3-DCA60314AFB7}"/>
                </a:ext>
              </a:extLst>
            </p:cNvPr>
            <p:cNvSpPr/>
            <p:nvPr/>
          </p:nvSpPr>
          <p:spPr>
            <a:xfrm>
              <a:off x="3815074" y="4831288"/>
              <a:ext cx="254002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BDE3ACD-3FC4-494F-8C03-7571246B07F6}"/>
                </a:ext>
              </a:extLst>
            </p:cNvPr>
            <p:cNvSpPr/>
            <p:nvPr/>
          </p:nvSpPr>
          <p:spPr>
            <a:xfrm>
              <a:off x="4317997" y="4831288"/>
              <a:ext cx="254002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FBD3AE-6D31-4849-BD58-6E34C2C184C7}"/>
                </a:ext>
              </a:extLst>
            </p:cNvPr>
            <p:cNvSpPr/>
            <p:nvPr/>
          </p:nvSpPr>
          <p:spPr>
            <a:xfrm>
              <a:off x="548632" y="4831288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F8A470-18C8-994A-AF6F-5A94A38A7B36}"/>
                </a:ext>
              </a:extLst>
            </p:cNvPr>
            <p:cNvSpPr/>
            <p:nvPr/>
          </p:nvSpPr>
          <p:spPr>
            <a:xfrm>
              <a:off x="802633" y="4831288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502C095-AFD5-E948-8F29-E560F4A75B45}"/>
                </a:ext>
              </a:extLst>
            </p:cNvPr>
            <p:cNvSpPr/>
            <p:nvPr/>
          </p:nvSpPr>
          <p:spPr>
            <a:xfrm>
              <a:off x="1054085" y="4831288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E19DC7-1BE7-7D4D-B6A9-EE48403088CC}"/>
                </a:ext>
              </a:extLst>
            </p:cNvPr>
            <p:cNvSpPr/>
            <p:nvPr/>
          </p:nvSpPr>
          <p:spPr>
            <a:xfrm>
              <a:off x="1305550" y="4831288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54A975-2B0F-DA41-A045-F5FB0FC29A23}"/>
                </a:ext>
              </a:extLst>
            </p:cNvPr>
            <p:cNvSpPr/>
            <p:nvPr/>
          </p:nvSpPr>
          <p:spPr>
            <a:xfrm>
              <a:off x="1554468" y="4831288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A28678-62AE-2D42-95C6-39E9E49D6417}"/>
                </a:ext>
              </a:extLst>
            </p:cNvPr>
            <p:cNvSpPr/>
            <p:nvPr/>
          </p:nvSpPr>
          <p:spPr>
            <a:xfrm>
              <a:off x="1803396" y="4831287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29E3109-F37B-6A42-8183-56CA6EC6ED88}"/>
                </a:ext>
              </a:extLst>
            </p:cNvPr>
            <p:cNvSpPr/>
            <p:nvPr/>
          </p:nvSpPr>
          <p:spPr>
            <a:xfrm>
              <a:off x="2059924" y="4831287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694B1B-99DA-6644-9773-421A18022ECA}"/>
                </a:ext>
              </a:extLst>
            </p:cNvPr>
            <p:cNvSpPr/>
            <p:nvPr/>
          </p:nvSpPr>
          <p:spPr>
            <a:xfrm>
              <a:off x="2306320" y="4831287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3A3E6F-3CF5-704D-8CD4-2C9FBB9940AD}"/>
                </a:ext>
              </a:extLst>
            </p:cNvPr>
            <p:cNvSpPr/>
            <p:nvPr/>
          </p:nvSpPr>
          <p:spPr>
            <a:xfrm>
              <a:off x="2560314" y="4831287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FA29BA-79C7-C245-9669-E2EBEA2AE2E4}"/>
                </a:ext>
              </a:extLst>
            </p:cNvPr>
            <p:cNvSpPr/>
            <p:nvPr/>
          </p:nvSpPr>
          <p:spPr>
            <a:xfrm>
              <a:off x="2809222" y="4831287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E1FBAC-7119-EA4E-98A7-962EB583635C}"/>
                </a:ext>
              </a:extLst>
            </p:cNvPr>
            <p:cNvSpPr/>
            <p:nvPr/>
          </p:nvSpPr>
          <p:spPr>
            <a:xfrm>
              <a:off x="3063231" y="4831287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975CB2-B703-2346-92BD-829000D36A88}"/>
                </a:ext>
              </a:extLst>
            </p:cNvPr>
            <p:cNvSpPr/>
            <p:nvPr/>
          </p:nvSpPr>
          <p:spPr>
            <a:xfrm>
              <a:off x="3312140" y="4831287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E713EB-D849-9F41-954C-7A1F6FAF106A}"/>
                </a:ext>
              </a:extLst>
            </p:cNvPr>
            <p:cNvSpPr/>
            <p:nvPr/>
          </p:nvSpPr>
          <p:spPr>
            <a:xfrm>
              <a:off x="3566141" y="4831287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232C76-9E22-014F-8A05-73B8C10B2139}"/>
                </a:ext>
              </a:extLst>
            </p:cNvPr>
            <p:cNvSpPr/>
            <p:nvPr/>
          </p:nvSpPr>
          <p:spPr>
            <a:xfrm>
              <a:off x="3815056" y="4831287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14A7DAD-C929-D24B-A8C7-C37FAD516E2C}"/>
                </a:ext>
              </a:extLst>
            </p:cNvPr>
            <p:cNvSpPr/>
            <p:nvPr/>
          </p:nvSpPr>
          <p:spPr>
            <a:xfrm>
              <a:off x="4069059" y="4831287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93B99BF-F061-3D4F-97B8-6D1285976936}"/>
                </a:ext>
              </a:extLst>
            </p:cNvPr>
            <p:cNvSpPr/>
            <p:nvPr/>
          </p:nvSpPr>
          <p:spPr>
            <a:xfrm>
              <a:off x="4317990" y="4831287"/>
              <a:ext cx="132084" cy="110361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A1C5500-7E9B-2A4B-895B-3C11EF11F689}"/>
                </a:ext>
              </a:extLst>
            </p:cNvPr>
            <p:cNvSpPr/>
            <p:nvPr/>
          </p:nvSpPr>
          <p:spPr>
            <a:xfrm>
              <a:off x="548632" y="4831282"/>
              <a:ext cx="4023366" cy="54843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3C61D96-2060-CF42-8A80-F863BDC53EC1}"/>
                </a:ext>
              </a:extLst>
            </p:cNvPr>
            <p:cNvSpPr/>
            <p:nvPr/>
          </p:nvSpPr>
          <p:spPr>
            <a:xfrm>
              <a:off x="548630" y="4831283"/>
              <a:ext cx="4023366" cy="2741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CFF5124-18E6-D745-992A-8CB3ED2A36CE}"/>
                </a:ext>
              </a:extLst>
            </p:cNvPr>
            <p:cNvSpPr/>
            <p:nvPr/>
          </p:nvSpPr>
          <p:spPr>
            <a:xfrm>
              <a:off x="548630" y="5379715"/>
              <a:ext cx="4023366" cy="2741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846806-D788-B34D-B69C-73DD03B7BFAE}"/>
                </a:ext>
              </a:extLst>
            </p:cNvPr>
            <p:cNvSpPr/>
            <p:nvPr/>
          </p:nvSpPr>
          <p:spPr>
            <a:xfrm>
              <a:off x="548630" y="4832849"/>
              <a:ext cx="4023366" cy="1404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8C63EB8-FF5A-DA4B-9065-5F6F8B61F9CF}"/>
                </a:ext>
              </a:extLst>
            </p:cNvPr>
            <p:cNvSpPr/>
            <p:nvPr/>
          </p:nvSpPr>
          <p:spPr>
            <a:xfrm>
              <a:off x="548630" y="5107163"/>
              <a:ext cx="4023366" cy="1404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4D5BEFB-3990-5E49-A068-C80FE8304C4B}"/>
                </a:ext>
              </a:extLst>
            </p:cNvPr>
            <p:cNvSpPr/>
            <p:nvPr/>
          </p:nvSpPr>
          <p:spPr>
            <a:xfrm>
              <a:off x="548630" y="5511545"/>
              <a:ext cx="4023366" cy="1404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170363-C894-204C-8659-F281AB278E2C}"/>
                </a:ext>
              </a:extLst>
            </p:cNvPr>
            <p:cNvSpPr/>
            <p:nvPr/>
          </p:nvSpPr>
          <p:spPr>
            <a:xfrm>
              <a:off x="548630" y="5652021"/>
              <a:ext cx="4023366" cy="1404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D978E4-4F9C-9048-BC72-4C2E6E1E93EF}"/>
              </a:ext>
            </a:extLst>
          </p:cNvPr>
          <p:cNvSpPr/>
          <p:nvPr/>
        </p:nvSpPr>
        <p:spPr>
          <a:xfrm>
            <a:off x="548640" y="3310128"/>
            <a:ext cx="4023360" cy="109728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3B0B69-8BF2-6440-8BBB-66AA1FAB4BBF}"/>
              </a:ext>
            </a:extLst>
          </p:cNvPr>
          <p:cNvCxnSpPr>
            <a:cxnSpLocks/>
          </p:cNvCxnSpPr>
          <p:nvPr/>
        </p:nvCxnSpPr>
        <p:spPr>
          <a:xfrm>
            <a:off x="548640" y="3261360"/>
            <a:ext cx="0" cy="12192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E34AA5-FAF0-D945-AE76-12F8E7AEAE52}"/>
              </a:ext>
            </a:extLst>
          </p:cNvPr>
          <p:cNvCxnSpPr>
            <a:cxnSpLocks/>
          </p:cNvCxnSpPr>
          <p:nvPr/>
        </p:nvCxnSpPr>
        <p:spPr>
          <a:xfrm>
            <a:off x="4572000" y="3261360"/>
            <a:ext cx="0" cy="12192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3A9879-5C55-CC41-8181-A46BCE5DB7A3}"/>
              </a:ext>
            </a:extLst>
          </p:cNvPr>
          <p:cNvCxnSpPr>
            <a:cxnSpLocks/>
          </p:cNvCxnSpPr>
          <p:nvPr/>
        </p:nvCxnSpPr>
        <p:spPr>
          <a:xfrm>
            <a:off x="2560320" y="3291840"/>
            <a:ext cx="0" cy="118872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7DDEA0-010F-564D-AFAC-5FE2171DFE8D}"/>
              </a:ext>
            </a:extLst>
          </p:cNvPr>
          <p:cNvCxnSpPr/>
          <p:nvPr/>
        </p:nvCxnSpPr>
        <p:spPr>
          <a:xfrm>
            <a:off x="182880" y="4480560"/>
            <a:ext cx="4754880" cy="0"/>
          </a:xfrm>
          <a:prstGeom prst="straightConnector1">
            <a:avLst/>
          </a:prstGeom>
          <a:ln w="76200">
            <a:solidFill>
              <a:srgbClr val="0070C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B9A1191-D1D4-0542-8631-98E8930EE760}"/>
              </a:ext>
            </a:extLst>
          </p:cNvPr>
          <p:cNvSpPr/>
          <p:nvPr/>
        </p:nvSpPr>
        <p:spPr>
          <a:xfrm>
            <a:off x="182880" y="91440"/>
            <a:ext cx="4754880" cy="45720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2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Fazio</dc:creator>
  <cp:lastModifiedBy>Megan Fazio</cp:lastModifiedBy>
  <cp:revision>11</cp:revision>
  <dcterms:created xsi:type="dcterms:W3CDTF">2018-03-10T19:55:57Z</dcterms:created>
  <dcterms:modified xsi:type="dcterms:W3CDTF">2018-03-10T20:32:00Z</dcterms:modified>
</cp:coreProperties>
</file>