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927"/>
    <a:srgbClr val="1CF7FF"/>
    <a:srgbClr val="225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5" autoAdjust="0"/>
  </p:normalViewPr>
  <p:slideViewPr>
    <p:cSldViewPr snapToGrid="0">
      <p:cViewPr>
        <p:scale>
          <a:sx n="50" d="100"/>
          <a:sy n="50" d="100"/>
        </p:scale>
        <p:origin x="1171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B186D-196F-4787-9253-594027C272D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0149E-EDE6-49B1-9438-B05AF08A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Screen- Opening screen to decide where they want to play.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149E-EDE6-49B1-9438-B05AF08A1A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Creative Screen- Screen where players can edit all the necessary things before playing a game.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149E-EDE6-49B1-9438-B05AF08A1A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Player Screen-Deciding if they wish to host or just joining up with a friend.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149E-EDE6-49B1-9438-B05AF08A1A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Player Screen(Joining Screen)-Enter information to connect with friend.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149E-EDE6-49B1-9438-B05AF08A1A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Player(Lobby Screen)- What it will look like in lobby before game starts.  Where players will decide the necessary information and the Zeus will start the game.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149E-EDE6-49B1-9438-B05AF08A1A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Player- They will select their race and class and start their journey on a pre-made quest.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0149E-EDE6-49B1-9438-B05AF08A1A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3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23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0" r:id="rId5"/>
    <p:sldLayoutId id="2147483716" r:id="rId6"/>
    <p:sldLayoutId id="2147483717" r:id="rId7"/>
    <p:sldLayoutId id="2147483707" r:id="rId8"/>
    <p:sldLayoutId id="2147483708" r:id="rId9"/>
    <p:sldLayoutId id="2147483709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A6ED-31CE-4716-93F1-060DD83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89F3-D9BF-4313-9CF7-09A1F16C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9544F-7DDA-4DE9-80AA-85B3965CF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FFFF5-FBD0-4F47-921C-62FE25F44086}"/>
              </a:ext>
            </a:extLst>
          </p:cNvPr>
          <p:cNvSpPr txBox="1"/>
          <p:nvPr/>
        </p:nvSpPr>
        <p:spPr>
          <a:xfrm>
            <a:off x="2042160" y="39624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Welcome to Zeus!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What mode do you desire t play</a:t>
            </a:r>
            <a:r>
              <a:rPr lang="en-US" dirty="0"/>
              <a:t>?</a:t>
            </a:r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1C285837-500A-400E-B170-2344A0F3687B}"/>
              </a:ext>
            </a:extLst>
          </p:cNvPr>
          <p:cNvSpPr txBox="1"/>
          <p:nvPr/>
        </p:nvSpPr>
        <p:spPr>
          <a:xfrm>
            <a:off x="853440" y="2880360"/>
            <a:ext cx="361188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Single Player</a:t>
            </a:r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159D9DD8-6BDB-4624-89A8-0EB1B673A784}"/>
              </a:ext>
            </a:extLst>
          </p:cNvPr>
          <p:cNvSpPr/>
          <p:nvPr/>
        </p:nvSpPr>
        <p:spPr>
          <a:xfrm>
            <a:off x="4953000" y="2880360"/>
            <a:ext cx="2612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Multi-Player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68BC2C01-719B-491E-968C-1EAF8CEB5D98}"/>
              </a:ext>
            </a:extLst>
          </p:cNvPr>
          <p:cNvSpPr/>
          <p:nvPr/>
        </p:nvSpPr>
        <p:spPr>
          <a:xfrm>
            <a:off x="8786625" y="2880360"/>
            <a:ext cx="1806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Creative</a:t>
            </a:r>
          </a:p>
        </p:txBody>
      </p:sp>
    </p:spTree>
    <p:extLst>
      <p:ext uri="{BB962C8B-B14F-4D97-AF65-F5344CB8AC3E}">
        <p14:creationId xmlns:p14="http://schemas.microsoft.com/office/powerpoint/2010/main" val="324106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A6ED-31CE-4716-93F1-060DD83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9544F-7DDA-4DE9-80AA-85B3965CF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A3432-A8E2-4546-A3BD-402A4712239D}"/>
              </a:ext>
            </a:extLst>
          </p:cNvPr>
          <p:cNvSpPr txBox="1"/>
          <p:nvPr/>
        </p:nvSpPr>
        <p:spPr>
          <a:xfrm>
            <a:off x="2042160" y="39624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Welcome to Zeus!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Creative Mode</a:t>
            </a:r>
            <a:r>
              <a:rPr lang="en-US" dirty="0"/>
              <a:t>?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A7C2B1D-43EC-485C-815F-9A2D66CBB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48742"/>
              </p:ext>
            </p:extLst>
          </p:nvPr>
        </p:nvGraphicFramePr>
        <p:xfrm>
          <a:off x="2184389" y="2362263"/>
          <a:ext cx="4155451" cy="2692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55451">
                  <a:extLst>
                    <a:ext uri="{9D8B030D-6E8A-4147-A177-3AD203B41FA5}">
                      <a16:colId xmlns:a16="http://schemas.microsoft.com/office/drawing/2014/main" val="2486653496"/>
                    </a:ext>
                  </a:extLst>
                </a:gridCol>
              </a:tblGrid>
              <a:tr h="448744">
                <a:tc>
                  <a:txBody>
                    <a:bodyPr/>
                    <a:lstStyle/>
                    <a:p>
                      <a:r>
                        <a:rPr lang="en-US" dirty="0"/>
                        <a:t>Possible Thing to 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51738"/>
                  </a:ext>
                </a:extLst>
              </a:tr>
              <a:tr h="448744">
                <a:tc>
                  <a:txBody>
                    <a:bodyPr/>
                    <a:lstStyle/>
                    <a:p>
                      <a:r>
                        <a:rPr lang="en-US" dirty="0"/>
                        <a:t>Beings (NPCs, Monsters, Players)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53560"/>
                  </a:ext>
                </a:extLst>
              </a:tr>
              <a:tr h="448744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25237"/>
                  </a:ext>
                </a:extLst>
              </a:tr>
              <a:tr h="448744">
                <a:tc>
                  <a:txBody>
                    <a:bodyPr/>
                    <a:lstStyle/>
                    <a:p>
                      <a:r>
                        <a:rPr lang="en-US" dirty="0"/>
                        <a:t>Quests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3107"/>
                  </a:ext>
                </a:extLst>
              </a:tr>
              <a:tr h="448744">
                <a:tc>
                  <a:txBody>
                    <a:bodyPr/>
                    <a:lstStyle/>
                    <a:p>
                      <a:r>
                        <a:rPr lang="en-US" dirty="0"/>
                        <a:t>Map Tiles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87084"/>
                  </a:ext>
                </a:extLst>
              </a:tr>
              <a:tr h="448744">
                <a:tc>
                  <a:txBody>
                    <a:bodyPr/>
                    <a:lstStyle/>
                    <a:p>
                      <a:r>
                        <a:rPr lang="en-US" dirty="0"/>
                        <a:t>Map itself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0477"/>
                  </a:ext>
                </a:extLst>
              </a:tr>
            </a:tbl>
          </a:graphicData>
        </a:graphic>
      </p:graphicFrame>
      <p:sp>
        <p:nvSpPr>
          <p:cNvPr id="15" name="Oval 14">
            <a:hlinkClick r:id="rId4" action="ppaction://hlinksldjump"/>
            <a:extLst>
              <a:ext uri="{FF2B5EF4-FFF2-40B4-BE49-F238E27FC236}">
                <a16:creationId xmlns:a16="http://schemas.microsoft.com/office/drawing/2014/main" id="{D93B6E9D-D627-4FF7-ADF2-B29A3AE195DA}"/>
              </a:ext>
            </a:extLst>
          </p:cNvPr>
          <p:cNvSpPr/>
          <p:nvPr/>
        </p:nvSpPr>
        <p:spPr>
          <a:xfrm>
            <a:off x="6393158" y="3276599"/>
            <a:ext cx="1333522" cy="4852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21927"/>
                </a:solidFill>
              </a:rPr>
              <a:t>Edit</a:t>
            </a:r>
          </a:p>
        </p:txBody>
      </p:sp>
      <p:sp>
        <p:nvSpPr>
          <p:cNvPr id="19" name="Oval 18">
            <a:hlinkClick r:id="rId4" action="ppaction://hlinksldjump"/>
            <a:extLst>
              <a:ext uri="{FF2B5EF4-FFF2-40B4-BE49-F238E27FC236}">
                <a16:creationId xmlns:a16="http://schemas.microsoft.com/office/drawing/2014/main" id="{1B109215-69F7-4ECC-B7CC-BB6461EB5B7E}"/>
              </a:ext>
            </a:extLst>
          </p:cNvPr>
          <p:cNvSpPr/>
          <p:nvPr/>
        </p:nvSpPr>
        <p:spPr>
          <a:xfrm>
            <a:off x="6393158" y="2791360"/>
            <a:ext cx="1333522" cy="4852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21927"/>
                </a:solidFill>
              </a:rPr>
              <a:t>Edit</a:t>
            </a:r>
          </a:p>
        </p:txBody>
      </p:sp>
      <p:sp>
        <p:nvSpPr>
          <p:cNvPr id="20" name="Oval 19">
            <a:hlinkClick r:id="rId4" action="ppaction://hlinksldjump"/>
            <a:extLst>
              <a:ext uri="{FF2B5EF4-FFF2-40B4-BE49-F238E27FC236}">
                <a16:creationId xmlns:a16="http://schemas.microsoft.com/office/drawing/2014/main" id="{467828C6-ED1E-453F-83DE-E3CA076252C2}"/>
              </a:ext>
            </a:extLst>
          </p:cNvPr>
          <p:cNvSpPr/>
          <p:nvPr/>
        </p:nvSpPr>
        <p:spPr>
          <a:xfrm>
            <a:off x="6393158" y="3761838"/>
            <a:ext cx="1333522" cy="4852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21927"/>
                </a:solidFill>
              </a:rPr>
              <a:t>Edit</a:t>
            </a:r>
          </a:p>
        </p:txBody>
      </p:sp>
      <p:sp>
        <p:nvSpPr>
          <p:cNvPr id="21" name="Oval 20">
            <a:hlinkClick r:id="rId4" action="ppaction://hlinksldjump"/>
            <a:extLst>
              <a:ext uri="{FF2B5EF4-FFF2-40B4-BE49-F238E27FC236}">
                <a16:creationId xmlns:a16="http://schemas.microsoft.com/office/drawing/2014/main" id="{9AB24A7B-19B6-4AF9-B856-B38C08CA5404}"/>
              </a:ext>
            </a:extLst>
          </p:cNvPr>
          <p:cNvSpPr/>
          <p:nvPr/>
        </p:nvSpPr>
        <p:spPr>
          <a:xfrm>
            <a:off x="6339840" y="4193477"/>
            <a:ext cx="1333522" cy="4852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21927"/>
                </a:solidFill>
              </a:rPr>
              <a:t>Edit</a:t>
            </a:r>
          </a:p>
        </p:txBody>
      </p:sp>
      <p:sp>
        <p:nvSpPr>
          <p:cNvPr id="22" name="Oval 21">
            <a:hlinkClick r:id="rId4" action="ppaction://hlinksldjump"/>
            <a:extLst>
              <a:ext uri="{FF2B5EF4-FFF2-40B4-BE49-F238E27FC236}">
                <a16:creationId xmlns:a16="http://schemas.microsoft.com/office/drawing/2014/main" id="{DF8E0FCD-CF00-41EE-98F7-0C2EA3EAF514}"/>
              </a:ext>
            </a:extLst>
          </p:cNvPr>
          <p:cNvSpPr/>
          <p:nvPr/>
        </p:nvSpPr>
        <p:spPr>
          <a:xfrm>
            <a:off x="6393158" y="4678716"/>
            <a:ext cx="1333522" cy="4852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21927"/>
                </a:solidFill>
              </a:rPr>
              <a:t>Edit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CBC622-8327-4F82-A12B-E2037B410451}"/>
              </a:ext>
            </a:extLst>
          </p:cNvPr>
          <p:cNvSpPr/>
          <p:nvPr/>
        </p:nvSpPr>
        <p:spPr>
          <a:xfrm>
            <a:off x="8702040" y="2682240"/>
            <a:ext cx="3126773" cy="15648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Editor Note: Edit Map Last</a:t>
            </a:r>
          </a:p>
        </p:txBody>
      </p:sp>
      <p:sp>
        <p:nvSpPr>
          <p:cNvPr id="24" name="Oval 23">
            <a:hlinkClick r:id="rId4" action="ppaction://hlinksldjump"/>
            <a:extLst>
              <a:ext uri="{FF2B5EF4-FFF2-40B4-BE49-F238E27FC236}">
                <a16:creationId xmlns:a16="http://schemas.microsoft.com/office/drawing/2014/main" id="{DD42522E-D47E-4B25-A075-18B44CE30A2B}"/>
              </a:ext>
            </a:extLst>
          </p:cNvPr>
          <p:cNvSpPr/>
          <p:nvPr/>
        </p:nvSpPr>
        <p:spPr>
          <a:xfrm>
            <a:off x="2316480" y="5402796"/>
            <a:ext cx="3779520" cy="10552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21927"/>
                </a:solidFill>
              </a:rPr>
              <a:t>Save Seed</a:t>
            </a:r>
          </a:p>
        </p:txBody>
      </p:sp>
      <p:sp>
        <p:nvSpPr>
          <p:cNvPr id="25" name="TextBox 24">
            <a:hlinkClick r:id="rId5" action="ppaction://hlinksldjump"/>
            <a:extLst>
              <a:ext uri="{FF2B5EF4-FFF2-40B4-BE49-F238E27FC236}">
                <a16:creationId xmlns:a16="http://schemas.microsoft.com/office/drawing/2014/main" id="{E6294455-FED8-4973-997E-06D9A8CD9EEF}"/>
              </a:ext>
            </a:extLst>
          </p:cNvPr>
          <p:cNvSpPr txBox="1"/>
          <p:nvPr/>
        </p:nvSpPr>
        <p:spPr>
          <a:xfrm>
            <a:off x="236220" y="350073"/>
            <a:ext cx="361188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Game Seed #</a:t>
            </a:r>
          </a:p>
        </p:txBody>
      </p:sp>
    </p:spTree>
    <p:extLst>
      <p:ext uri="{BB962C8B-B14F-4D97-AF65-F5344CB8AC3E}">
        <p14:creationId xmlns:p14="http://schemas.microsoft.com/office/powerpoint/2010/main" val="192568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A6ED-31CE-4716-93F1-060DD83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89F3-D9BF-4313-9CF7-09A1F16C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9544F-7DDA-4DE9-80AA-85B3965CF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024F4-82CE-4F9C-9E30-5937D9CDAE16}"/>
              </a:ext>
            </a:extLst>
          </p:cNvPr>
          <p:cNvSpPr txBox="1"/>
          <p:nvPr/>
        </p:nvSpPr>
        <p:spPr>
          <a:xfrm>
            <a:off x="2042160" y="39624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Zeus Multi-Player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Hosting or joining a game?</a:t>
            </a:r>
            <a:endParaRPr lang="en-US" dirty="0"/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69274FCF-EF99-4E61-91AD-0169D03A4B5D}"/>
              </a:ext>
            </a:extLst>
          </p:cNvPr>
          <p:cNvSpPr txBox="1"/>
          <p:nvPr/>
        </p:nvSpPr>
        <p:spPr>
          <a:xfrm>
            <a:off x="2484109" y="3075057"/>
            <a:ext cx="361188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Hosting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75A1AE4C-BEEB-4774-BFD4-E287483C77DC}"/>
              </a:ext>
            </a:extLst>
          </p:cNvPr>
          <p:cNvSpPr txBox="1"/>
          <p:nvPr/>
        </p:nvSpPr>
        <p:spPr>
          <a:xfrm>
            <a:off x="7162789" y="3102114"/>
            <a:ext cx="361188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Joining</a:t>
            </a:r>
          </a:p>
        </p:txBody>
      </p:sp>
    </p:spTree>
    <p:extLst>
      <p:ext uri="{BB962C8B-B14F-4D97-AF65-F5344CB8AC3E}">
        <p14:creationId xmlns:p14="http://schemas.microsoft.com/office/powerpoint/2010/main" val="132154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A6ED-31CE-4716-93F1-060DD83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89F3-D9BF-4313-9CF7-09A1F16C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9544F-7DDA-4DE9-80AA-85B3965CF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024F4-82CE-4F9C-9E30-5937D9CDAE16}"/>
              </a:ext>
            </a:extLst>
          </p:cNvPr>
          <p:cNvSpPr txBox="1"/>
          <p:nvPr/>
        </p:nvSpPr>
        <p:spPr>
          <a:xfrm>
            <a:off x="2042160" y="39624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Zeus Multi-Player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Joining Screen</a:t>
            </a:r>
            <a:endParaRPr lang="en-US" dirty="0"/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69274FCF-EF99-4E61-91AD-0169D03A4B5D}"/>
              </a:ext>
            </a:extLst>
          </p:cNvPr>
          <p:cNvSpPr txBox="1"/>
          <p:nvPr/>
        </p:nvSpPr>
        <p:spPr>
          <a:xfrm>
            <a:off x="2484109" y="3075057"/>
            <a:ext cx="361188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Enter Port #</a:t>
            </a:r>
          </a:p>
          <a:p>
            <a:r>
              <a:rPr lang="en-US" sz="4000" dirty="0">
                <a:solidFill>
                  <a:schemeClr val="bg1"/>
                </a:solidFill>
              </a:rPr>
              <a:t>_____________</a:t>
            </a:r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75A1AE4C-BEEB-4774-BFD4-E287483C77DC}"/>
              </a:ext>
            </a:extLst>
          </p:cNvPr>
          <p:cNvSpPr txBox="1"/>
          <p:nvPr/>
        </p:nvSpPr>
        <p:spPr>
          <a:xfrm>
            <a:off x="7162789" y="3102114"/>
            <a:ext cx="361188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Enter IP # </a:t>
            </a:r>
          </a:p>
          <a:p>
            <a:r>
              <a:rPr lang="en-US" sz="4000" dirty="0">
                <a:solidFill>
                  <a:schemeClr val="bg1"/>
                </a:solidFill>
              </a:rPr>
              <a:t>_____________</a:t>
            </a:r>
          </a:p>
        </p:txBody>
      </p:sp>
      <p:sp>
        <p:nvSpPr>
          <p:cNvPr id="8" name="Oval 7">
            <a:hlinkClick r:id="rId5" action="ppaction://hlinksldjump"/>
            <a:extLst>
              <a:ext uri="{FF2B5EF4-FFF2-40B4-BE49-F238E27FC236}">
                <a16:creationId xmlns:a16="http://schemas.microsoft.com/office/drawing/2014/main" id="{E884CD93-4F9C-4A64-8F55-84CEF8B4C25B}"/>
              </a:ext>
            </a:extLst>
          </p:cNvPr>
          <p:cNvSpPr/>
          <p:nvPr/>
        </p:nvSpPr>
        <p:spPr>
          <a:xfrm>
            <a:off x="4137649" y="5358980"/>
            <a:ext cx="3916680" cy="1091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21927"/>
                </a:solidFill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12265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A6ED-31CE-4716-93F1-060DD83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9544F-7DDA-4DE9-80AA-85B3965CF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024F4-82CE-4F9C-9E30-5937D9CDAE16}"/>
              </a:ext>
            </a:extLst>
          </p:cNvPr>
          <p:cNvSpPr txBox="1"/>
          <p:nvPr/>
        </p:nvSpPr>
        <p:spPr>
          <a:xfrm>
            <a:off x="2042160" y="39624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Zeus Multi-Player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Lobby Screen</a:t>
            </a:r>
            <a:endParaRPr lang="en-US" dirty="0"/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613BDEA7-1691-44EA-A62D-52998C464695}"/>
              </a:ext>
            </a:extLst>
          </p:cNvPr>
          <p:cNvSpPr txBox="1"/>
          <p:nvPr/>
        </p:nvSpPr>
        <p:spPr>
          <a:xfrm>
            <a:off x="236220" y="244188"/>
            <a:ext cx="361188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Lobby Port #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EB469AF5-07C1-48BD-98B0-20EC1788E04D}"/>
              </a:ext>
            </a:extLst>
          </p:cNvPr>
          <p:cNvSpPr txBox="1"/>
          <p:nvPr/>
        </p:nvSpPr>
        <p:spPr>
          <a:xfrm>
            <a:off x="236220" y="935799"/>
            <a:ext cx="361188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Lobby IP #</a:t>
            </a:r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E2FD30AD-991C-43F8-B6F6-53B1CB7365B2}"/>
              </a:ext>
            </a:extLst>
          </p:cNvPr>
          <p:cNvSpPr txBox="1"/>
          <p:nvPr/>
        </p:nvSpPr>
        <p:spPr>
          <a:xfrm>
            <a:off x="251460" y="1606359"/>
            <a:ext cx="361188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Game Seed #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CA4646D-82AC-43E6-9077-6BB2C767F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9705"/>
              </p:ext>
            </p:extLst>
          </p:nvPr>
        </p:nvGraphicFramePr>
        <p:xfrm>
          <a:off x="2230120" y="2599867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453343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51389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62565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383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202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Race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78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Jabidah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Fighter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0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8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Fighter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19245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0D4140C3-1058-44D5-B04D-447A2FC08843}"/>
              </a:ext>
            </a:extLst>
          </p:cNvPr>
          <p:cNvSpPr/>
          <p:nvPr/>
        </p:nvSpPr>
        <p:spPr>
          <a:xfrm>
            <a:off x="4137649" y="5358980"/>
            <a:ext cx="3916680" cy="1091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21927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6492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A6ED-31CE-4716-93F1-060DD83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9544F-7DDA-4DE9-80AA-85B3965CF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D7FD4A-FE9F-4AB3-94B6-19796C7AF4DE}"/>
              </a:ext>
            </a:extLst>
          </p:cNvPr>
          <p:cNvSpPr txBox="1"/>
          <p:nvPr/>
        </p:nvSpPr>
        <p:spPr>
          <a:xfrm>
            <a:off x="2042160" y="396240"/>
            <a:ext cx="883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Zeus Single Player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Please Select a Race and Class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9A74D8D-99E0-4AD9-8E59-93EACB0F7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2265"/>
              </p:ext>
            </p:extLst>
          </p:nvPr>
        </p:nvGraphicFramePr>
        <p:xfrm>
          <a:off x="1706880" y="2771167"/>
          <a:ext cx="39471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160">
                  <a:extLst>
                    <a:ext uri="{9D8B030D-6E8A-4147-A177-3AD203B41FA5}">
                      <a16:colId xmlns:a16="http://schemas.microsoft.com/office/drawing/2014/main" val="359412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21927"/>
                          </a:solidFill>
                        </a:rPr>
                        <a:t>Race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CF7FF"/>
                        </a:gs>
                        <a:gs pos="50000">
                          <a:srgbClr val="225B6E"/>
                        </a:gs>
                        <a:gs pos="100000">
                          <a:srgbClr val="02192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741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Droid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CF7FF"/>
                        </a:gs>
                        <a:gs pos="50000">
                          <a:srgbClr val="225B6E"/>
                        </a:gs>
                        <a:gs pos="100000">
                          <a:srgbClr val="02192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2672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Human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CF7FF"/>
                        </a:gs>
                        <a:gs pos="50000">
                          <a:srgbClr val="225B6E"/>
                        </a:gs>
                        <a:gs pos="100000">
                          <a:srgbClr val="02192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0848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Elf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CF7FF"/>
                        </a:gs>
                        <a:gs pos="50000">
                          <a:srgbClr val="225B6E"/>
                        </a:gs>
                        <a:gs pos="100000">
                          <a:srgbClr val="02192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7318976"/>
                  </a:ext>
                </a:extLst>
              </a:tr>
            </a:tbl>
          </a:graphicData>
        </a:graphic>
      </p:graphicFrame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98A3EC7B-0412-4380-9CCC-1F778A81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37075"/>
              </p:ext>
            </p:extLst>
          </p:nvPr>
        </p:nvGraphicFramePr>
        <p:xfrm>
          <a:off x="7178040" y="2771167"/>
          <a:ext cx="394716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160">
                  <a:extLst>
                    <a:ext uri="{9D8B030D-6E8A-4147-A177-3AD203B41FA5}">
                      <a16:colId xmlns:a16="http://schemas.microsoft.com/office/drawing/2014/main" val="3594120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21927"/>
                          </a:solidFill>
                        </a:rPr>
                        <a:t>Class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CF7FF"/>
                        </a:gs>
                        <a:gs pos="50000">
                          <a:srgbClr val="225B6E"/>
                        </a:gs>
                        <a:gs pos="100000">
                          <a:srgbClr val="02192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741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Mage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CF7FF"/>
                        </a:gs>
                        <a:gs pos="50000">
                          <a:srgbClr val="225B6E"/>
                        </a:gs>
                        <a:gs pos="100000">
                          <a:srgbClr val="02192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2672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Fighter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CF7FF"/>
                        </a:gs>
                        <a:gs pos="50000">
                          <a:srgbClr val="225B6E"/>
                        </a:gs>
                        <a:gs pos="100000">
                          <a:srgbClr val="02192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0848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Ranger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CF7FF"/>
                        </a:gs>
                        <a:gs pos="50000">
                          <a:srgbClr val="225B6E"/>
                        </a:gs>
                        <a:gs pos="100000">
                          <a:srgbClr val="021927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3731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44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257</Words>
  <Application>Microsoft Office PowerPoint</Application>
  <PresentationFormat>Widescreen</PresentationFormat>
  <Paragraphs>90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Garamond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Townley</dc:creator>
  <cp:lastModifiedBy>Hayden Townley</cp:lastModifiedBy>
  <cp:revision>6</cp:revision>
  <dcterms:created xsi:type="dcterms:W3CDTF">2019-09-15T16:12:15Z</dcterms:created>
  <dcterms:modified xsi:type="dcterms:W3CDTF">2019-09-15T17:22:40Z</dcterms:modified>
</cp:coreProperties>
</file>