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f807ec3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f807ec3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f807ec3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f807ec3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f2031c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f2031c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f2031c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f2031c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f2031c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f2031c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f807ec3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f807ec3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f807ec3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f807ec3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0" y="-49525"/>
            <a:ext cx="9144000" cy="5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6875" y="4605600"/>
            <a:ext cx="4980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Kyle Flynn, Hayden Townley, Sean G, and Alex Cross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Progress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world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character/opponent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combat mechanics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networking/packet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logger/adventure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Screen/scene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Component System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Particle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for character creation/opponent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for modular design of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of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network/packet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logger/adventure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Screen/scene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Component System implementation (Showcased next slide)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modular particle systems (Showcased following slides)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Rain, snow, lightning,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- Full Implementation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152475"/>
            <a:ext cx="78676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4"/>
            <a:ext cx="9144000" cy="51278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12675" y="91975"/>
            <a:ext cx="3198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Particle Example - Snow/Space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4000" cy="51278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912675" y="91975"/>
            <a:ext cx="3198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Particle Example - Rain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SFML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a modular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peculiarities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onst vs. non-const parameters/methods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Realizing that structs are almost always your best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Estimations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Issues Not Completed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Dialogue GUI (logic storing/loading was implemented)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Movement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3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Functionality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Movement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Basic Combat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World Generation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Object Generation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P2P Network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4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Playability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Character Creation/Customization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Item/Equipment Implementation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Full Combat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Network Sharing/Updates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Questing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Beginning Zeus Functionality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