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af62998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af62998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af62998c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af62998c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af62998c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af62998c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af62998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af62998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af62998c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af62998c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22d3a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22d3a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22d3a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22d3a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422d3a0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422d3a0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3437"/>
          <a:stretch/>
        </p:blipFill>
        <p:spPr>
          <a:xfrm>
            <a:off x="0" y="-49525"/>
            <a:ext cx="9144000" cy="51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Progress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Playability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World Generation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Character/AI movement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 Combat Mechanics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Full asset creation ability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Networking/Packet Structure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Game Logic Management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Questing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Object/Item Generation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World Generation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Combat graphical interface completed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Asset Creation - mostly done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Dialogue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Items/Equipment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Character/NPC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 Movement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AI Movement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base components. No logic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 Network Structure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Kyle went to another continent for 11 days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Few merge conflicts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Studio project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Linking libraries correctly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Minor code running issues.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estimates being overly ambitious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Not Completed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692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Combat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Dungeon/Cave Generation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Overworld Object Generation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Randomized Items/Equipment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Town Menu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Quest Menu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Spell Interface/Collection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Monster Creation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5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 remainder of playability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Advanced Combat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Penetration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Blunt</a:t>
            </a:r>
            <a:endParaRPr sz="11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Questing/Game 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Asset Sharing over Network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Sprint 6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Zeus Functionality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100"/>
              <a:t>Player Control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Storyline Generation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World Interaction</a:t>
            </a:r>
            <a:endParaRPr sz="11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Overworld &amp; Combat music/sound bytes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Town Generation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Animation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VoIP</a:t>
            </a:r>
            <a:endParaRPr sz="12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175" y="152400"/>
            <a:ext cx="63896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75" y="152400"/>
            <a:ext cx="59754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836" y="55475"/>
            <a:ext cx="5118325" cy="50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