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4" r:id="rId3"/>
    <p:sldId id="264" r:id="rId4"/>
    <p:sldId id="498" r:id="rId5"/>
    <p:sldId id="499" r:id="rId6"/>
    <p:sldId id="500" r:id="rId7"/>
    <p:sldId id="501" r:id="rId8"/>
    <p:sldId id="502" r:id="rId9"/>
    <p:sldId id="504" r:id="rId10"/>
    <p:sldId id="503" r:id="rId11"/>
    <p:sldId id="505" r:id="rId12"/>
    <p:sldId id="507" r:id="rId13"/>
    <p:sldId id="514" r:id="rId14"/>
    <p:sldId id="515" r:id="rId15"/>
    <p:sldId id="510" r:id="rId16"/>
    <p:sldId id="511" r:id="rId17"/>
    <p:sldId id="512" r:id="rId18"/>
    <p:sldId id="516" r:id="rId19"/>
    <p:sldId id="496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57" d="100"/>
          <a:sy n="5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7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历史记录架构设计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69621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，对用户端提供统一的用户记录记录入口接口，同时也对内提供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写入历史接口。如果业务场景中不存在统一的用户入口访问历史记录，可以去掉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层，直接使用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提供读接口，这样需要每个业务方自己实现自己的数据组装。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我们也有类似用户首次播放、观看等加经验或者奖励积分类似的操作，所以我们这里依赖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，进行判定用户当天是否是首次访问，我们比较容易想到使用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或者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来进行判断，然后往下游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投递消息，而不直接依赖业务的某个服务。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因为我们有关闭历史记录的功能，这样每次写入操作都需要前置读取一次，是否打开了开关，同样的每天首次发送奖励也是一样，你有更好的办法吗？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4375150"/>
            <a:ext cx="11311255" cy="7078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我们最早的主力存储选型是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PUT mid, values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，只需要写入到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info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使用用户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md5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以后的头两位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+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用户，避免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热点密集到一个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region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中，导致写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读热点。 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column_family: info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，存储一个列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，例如 稿件业务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、稿件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ID: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100_1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作为列名，对于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序列化一个结构体接入。所以只需要单次更新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。另外我们使用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TTL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的能力，只需要保存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90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天的用户数据即可。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删除同理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列表获取为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GET mid，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直接获取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条，在内存中排序和翻页。点查 GET mid columns，在茫茫多视频查看当前视频的阅读进度，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会非常严重，虽然支持点查，但是对于上层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后，不再回源请求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35" y="2003425"/>
            <a:ext cx="10916285" cy="11202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每次产生的历史数据，需要立马更新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基于时间排序的列表，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member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为业务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。同时存储一份数据到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string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序列化完整的数据内容。为了避免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中单个用户数据无限增长，需要超过一定量后对数据进行截断。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分为两个场景，一个是历史页面，这时候使用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，排序查找即可，拿到列表后，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mget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批量获取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内容。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另外一个是点查进度，比如我们点击进入一个视频详情页，这时候直接查找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进行点查，不再回源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，因为命中率太低。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0" y="3289300"/>
            <a:ext cx="11210925" cy="8517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首次触发某行为，增加经验的，我们在缓存设计中，经常使用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bitmap(roaring bitmap)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缓存加速访问，但是在使用缓存时，需要注意规避热点问题，某个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命中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是固定的，因此我们可以利用构建多组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，来进行打散。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= hash(mid) % 1000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找到对应的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再进行操作，这样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尽可能均匀的分布到更小集合的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，而不会产生数据热点。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但是仍然每次触发行为，都为前置判定，有更好的优化方案吗？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845" y="3782060"/>
            <a:ext cx="7380605" cy="6151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0214610"/>
            <a:ext cx="9591675" cy="346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14258" y="11322685"/>
            <a:ext cx="789178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lstStyle/>
          <a:p>
            <a:pPr marL="0" marR="0" algn="l" defTabSz="825500" rtl="0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FontTx/>
              <a:buNone/>
            </a:pPr>
            <a:r>
              <a:rPr kumimoji="1" lang="zh-CN" altLang="en-US" sz="3200" b="0" dirty="0">
                <a:solidFill>
                  <a:schemeClr val="bg1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+mn-ea"/>
              </a:rPr>
              <a:t>bloom filter 的误判率，可以前置计算预估下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Write-Back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数据，因此只需要重点优化缓存架构中，扛住峰值的流量写入。之后在服务内存中，使用 map[int]map[int]struct{} 聚合数据，之后利用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chan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在内部发送每个小消息，再聚合成一个大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sendproc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定量判定逻辑，发送到下游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中，获取消息后，重新去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中回捞数据即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history-content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，然后构建完整的数据批量写入到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这里存在两个风险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1、history-service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重启过程中，预聚合的消息丢失；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构建数据，但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丢失；</a:t>
            </a: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我们在这里进行了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trade-off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，高收敛比的设计，意味着存在数据丢失的风险，对于历史场景，非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L0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的业务服务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数据，我们认为极端情况下可接受。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聚合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都会发送给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，我们最容易想到的优化就是聚合上移来减少发送给下游的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rpc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。但是按照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mid region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的思路非常具有业务的耦合性，所以不应该把逻辑上移，而只是数据上移，所以可以考虑简单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batch put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请求，做一个无逻辑的数据聚合再发送给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，这样可以大大的减少内网的流量，节约资源。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我们发现经过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Gateway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的流量都会触发高频的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per-rpc auth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，给内网的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带来了不少压力。我们认为大部分历史行为通过心跳的方式同步进度，为何不连接一个长连接，长连接服务再握手后先进行用户级的身份验证，之后维持身份信息，而不是每次发送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都进行验证，这样可以大大减少内网的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我们内网使用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boardcast(goim)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服务维护长连接，长连接一次验证，不断使用。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广播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用户首次触发的行为，需要发送消息给下游系统进行触发其他奖励等。如何减少这类一天只用一次的标记位缓存请求？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localcache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，只有高频的用户访问，带来的收益就越大，我们很容易想到使用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LRU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维护这个集合，但用户分布很广，很难覆盖，命中率很低。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越源头解决架构问题，通常越简单，效率越高。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我们在写操作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高频请求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中，把当前的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协议中，作为一个日期值，客户端保存到本地，下次请求的时候带上，如果发现该值在，获取以后直接使用不再请求缓存，例如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，发现当前时间还是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，直接不再请求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，如果发现当前时间是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，需要触发一次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访问，返回新的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到客户端，这样把状态广播同步到任何其他设备，可以大大减少判定缓存。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实现成本在于，你认为的代价高低。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lstStyle/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https://en.wikipedia.org/wiki/Cache#Writing_Policies</a:t>
            </a: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https://blog.csdn.net/jiaomeng/article/details/1495500</a:t>
            </a: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https://blog.csdn.net/yizishou/article/details/78342499</a:t>
            </a: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https://blog.csdn.net/caoshangpa/article/details/78783749</a:t>
            </a:r>
          </a:p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49210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https://www.bilibili.com/account/history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为了大部分用户的基本功能体验，满足用户需求，例如播放历史查看、播放进度同步等。离线型用户，app 本地保留历史记录数据。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同样的，也要考虑平台化，视频、文章、漫画等业务扩展接入。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变更功能：添加记录、删除记录、清空历史。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读取功能：按照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 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，点查获取进度信息。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其他功能：暂停</a:t>
            </a:r>
            <a:r>
              <a:rPr kumimoji="1" lang="en-US" altLang="zh-CN" sz="3600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恢复记录，首次观察增加经验等。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历史记录类型的业务，是一个极高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写入，高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qps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读取的业务服务。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分析清楚系统的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hot path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，投入优化，而不是哪哪都去优化。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535" y="3634105"/>
            <a:ext cx="11290935" cy="8560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app-interface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history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历史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层接受来自外部用户的读请求，依赖其他例如稿件、漫画服务来组装完整的面向历史业务（页面）需要的数据的组合。同时接受来自内部其他业务线的写请求，通常都是业务方自己进行业务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的判定，然后投递到历史服务的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写接口中。最终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是打包在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app-interface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大杂烩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中，考虑到隔离性，读写流量很大，独立成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history-service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服务层，去平台业务的逻辑，专注在历史数据的持久化上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因为对于播放类业务，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专注平台业务数据组织，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负责数据的读、写、删、清理等操作。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播放进度是非常高频同步的，需要考虑性能优化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使用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write-back 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的思路，把状态数据先入分布式缓存，再回写数据库。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history-job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   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的数据，利用消息队列的堆积能力，对于存储层的差速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消费能力跟不上生产速度时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，可以进行一定的数据反压。配合上游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批量打包过来的数据持久化。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Upstream: some-app，some-api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整个历史服务还会被一些外部 gRPC 服务所依赖，所以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还充当了内网的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Provider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，这些上游服务，使用历史服务的写接口，把自己业务的数据进行持久化。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历史服务最重要的设计，就是批量打包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(pipeline)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聚合数据。将高频、密集的写请求先入缓存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(write-back)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，批量消费减少对存储的直接压力，类似的设计随处可见。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，专注在历史数据处理。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用户观看的稿件、漫画等，带有进度信息的数据，同一个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最后一次的数据即可，即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last-write win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，高频的用户端同步逻辑，只需要最后一次数据持久化即可。我们可以在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内存中，定时定量来聚合不同用户的“同一个对象的最后一次进度”，使用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消息队列来消除写入峰值。但同时我们需要保证用户数据可以实时被观察到，不能出现上报进度后，需要一阵子才能体现进度变化。所以我们即在内存中打包数据，同时实时写入到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中，这样即保证了实时，又避免海量写入冲击存储。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是为高吞吐设计，超高频的写入并不是最优，所以内存聚合和分片算法比较重要，按照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数据，写放大仍然很大，这里我们使用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region sharding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，打包一组数据当作一个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message(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%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数据打包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写逻辑的数据流向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实时写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内存维护用户数据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历史数据，实时写入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后，不会无限制的存储，会按量截断，所以分布式缓存中数据不是完整数据，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中读取后，如果发现尾部数据不足，会触发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cache-aside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模式，从存储中回捞数据，但是不会重新回填缓存，因为拉取过去更久远的数据，属于用户纬度的低频度行为。历史数据通常是按照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来组织，游标的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可以使用时间戳进行翻页或者下拉。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history-job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-job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，获取打包好的用户数据，进行批量持久化。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region sharding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聚合好的数据，在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中消费取出，为了节约传输过程，以及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in-process cache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的内存使用，我们只维护了用户的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列表，最小化存储和传输。因为数据是不完整的，我们额外需要从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对应的数据内容，再持久化。从原来的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N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条记录变为一个用户一条记录。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对于存储的选型，我们认为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非常合适高密度写入。后续我们会单独讨论我们经历过的几次存储迭代和选型。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2356</Words>
  <Application>Microsoft Macintosh PowerPoint</Application>
  <PresentationFormat>自定义</PresentationFormat>
  <Paragraphs>103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Alibaba PuHuiTi</vt:lpstr>
      <vt:lpstr>Alibaba PuHuiTi R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history-service</vt:lpstr>
      <vt:lpstr>架构设计 - history-service</vt:lpstr>
      <vt:lpstr>架构设计 - history-job</vt:lpstr>
      <vt:lpstr>架构设计 - history</vt:lpstr>
      <vt:lpstr>PowerPoint 演示文稿</vt:lpstr>
      <vt:lpstr>存储设计 - 数据库设计</vt:lpstr>
      <vt:lpstr>存储设计 - 缓存设计</vt:lpstr>
      <vt:lpstr>存储设计 - 缓存设计</vt:lpstr>
      <vt:lpstr>PowerPoint 演示文稿</vt:lpstr>
      <vt:lpstr>可用性设计 - Write-Back</vt:lpstr>
      <vt:lpstr>可用性设计 - 聚合</vt:lpstr>
      <vt:lpstr>可用性设计 - 广播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韩 楠</cp:lastModifiedBy>
  <cp:revision>2139</cp:revision>
  <cp:lastPrinted>2021-05-19T12:58:25Z</cp:lastPrinted>
  <dcterms:created xsi:type="dcterms:W3CDTF">2021-05-19T12:58:25Z</dcterms:created>
  <dcterms:modified xsi:type="dcterms:W3CDTF">2021-05-28T09:46:59Z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