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2" r:id="rId11"/>
    <p:sldId id="264" r:id="rId12"/>
    <p:sldId id="266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571ED-6773-473A-8B62-78281A616DC7}" v="4" dt="2021-10-27T20:08:23.624"/>
    <p1510:client id="{313C44EF-6C17-48CC-A080-3CB876A91977}" v="172" dt="2021-10-27T18:37:01.086"/>
    <p1510:client id="{43471143-B077-4C0C-817A-D6A98FDF5730}" v="6" dt="2021-10-27T19:38:05.849"/>
    <p1510:client id="{78C81DD5-4587-4766-996A-C806F8F52A90}" v="14" dt="2021-10-27T20:08:17.675"/>
    <p1510:client id="{BC987559-F97D-48BB-9974-D6FC26216343}" v="88" dt="2021-10-27T18:57:37.692"/>
    <p1510:client id="{CC4A6BAE-D659-47C6-AB63-229DB9A14173}" v="115" dt="2021-10-27T20:15:30.772"/>
    <p1510:client id="{D0B8BCD3-79B0-471A-B23C-ED137B934062}" v="9" dt="2021-10-27T20:27:52.707"/>
    <p1510:client id="{D6A84387-978C-4D9E-A54D-4992C73E1CB7}" v="6" dt="2021-10-27T15:32:15.929"/>
    <p1510:client id="{EA33072A-8408-4A4B-A96B-3B57852D083C}" v="48" dt="2021-10-27T18:20:49.203"/>
    <p1510:client id="{F285555F-4EB4-49C8-8F9A-8FCFDDE0E319}" v="21" dt="2021-10-27T15:57:20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9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13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73906" y="1603471"/>
            <a:ext cx="7596188" cy="193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Cloud Excellence Presentation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Team Number 1</a:t>
            </a:r>
            <a:endParaRPr lang="en-US"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/>
              <a:t>Team Name:  1band1sound1inamillion</a:t>
            </a:r>
            <a:br>
              <a:rPr lang="en-US" sz="2400"/>
            </a:br>
            <a:r>
              <a:rPr lang="en" sz="2400"/>
              <a:t>Members: N. Lee-Tanedo, K. Luukkonen, T. Wynh, T. Chafin, K. Craig, P. Iloduba</a:t>
            </a:r>
            <a:endParaRPr sz="240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October 2021</a:t>
            </a:r>
            <a:endParaRPr sz="11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buSzPts val="1100"/>
            </a:pPr>
            <a:r>
              <a:rPr lang="en" sz="1100"/>
              <a:t>Stories:</a:t>
            </a:r>
            <a:endParaRPr lang="en-US"/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Implementing and abandoning Git Flow</a:t>
            </a: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Initial design concept included Sagemaker, but we went with </a:t>
            </a:r>
            <a:r>
              <a:rPr lang="en" sz="1100" err="1"/>
              <a:t>Rekognition</a:t>
            </a: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Initial design concept included Googlify, but went with Pre-built </a:t>
            </a:r>
            <a:r>
              <a:rPr lang="en" sz="1100" err="1"/>
              <a:t>Rekognition</a:t>
            </a:r>
            <a:r>
              <a:rPr lang="en" sz="1100"/>
              <a:t> function (Detect Labels)</a:t>
            </a: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The Jenkins journey (Code Deploy issues, Elastic IPs, etc.)</a:t>
            </a: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endParaRPr lang="en" sz="1100"/>
          </a:p>
          <a:p>
            <a:pPr marL="158750">
              <a:lnSpc>
                <a:spcPct val="114999"/>
              </a:lnSpc>
              <a:buSzPts val="1100"/>
            </a:pPr>
            <a:r>
              <a:rPr lang="en" sz="1100"/>
              <a:t>Issues/Challenges: </a:t>
            </a:r>
            <a:endParaRPr lang="en-US"/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Integrating AWS to all other services. </a:t>
            </a:r>
            <a:endParaRPr lang="en-US"/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Implementing complex code into the Apache webserver, scaling back ambition. </a:t>
            </a:r>
            <a:endParaRPr lang="en-US"/>
          </a:p>
          <a:p>
            <a:pPr marL="457200" indent="-298450">
              <a:lnSpc>
                <a:spcPct val="115000"/>
              </a:lnSpc>
              <a:buSzPts val="1100"/>
              <a:buChar char="●"/>
            </a:pPr>
            <a:r>
              <a:rPr lang="en" sz="1100"/>
              <a:t>Setting up Jenkins EC2 to execute a shell script on Apache server via SSH. </a:t>
            </a: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Replicating all of the minor configurations in CloudFormation for S3</a:t>
            </a: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endParaRPr lang="en" sz="1100"/>
          </a:p>
          <a:p>
            <a:pPr marL="158750">
              <a:lnSpc>
                <a:spcPct val="115000"/>
              </a:lnSpc>
              <a:buSzPts val="1100"/>
            </a:pPr>
            <a:r>
              <a:rPr lang="en" sz="1100"/>
              <a:t>Lessons learned: </a:t>
            </a: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For SSH credentials, Jenkins needs all the text of the private key given in .</a:t>
            </a:r>
            <a:r>
              <a:rPr lang="en" sz="1100" err="1"/>
              <a:t>pem</a:t>
            </a:r>
            <a:r>
              <a:rPr lang="en" sz="1100"/>
              <a:t> format. </a:t>
            </a:r>
            <a:endParaRPr lang="en"/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For security group rules, the Apache server needed an inbound rule of SSH accepted from the Jenkins EC2’s PRIVATE IP (been using public IP and had connection issues).</a:t>
            </a:r>
            <a:endParaRPr lang="en"/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" sz="1100"/>
              <a:t>Modifying code in EC2 instance connect is not ideal.</a:t>
            </a:r>
          </a:p>
          <a:p>
            <a:pPr marL="457200" marR="10160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</a:pPr>
            <a:endParaRPr lang="en" sz="105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4999"/>
              </a:lnSpc>
              <a:buFont typeface="Arial,Sans-Serif"/>
              <a:buChar char="•"/>
            </a:pPr>
            <a:r>
              <a:rPr lang="en-US" sz="1100" dirty="0"/>
              <a:t>Better security (login for users, locking down inbound rules)</a:t>
            </a:r>
          </a:p>
          <a:p>
            <a:pPr marL="171450" indent="-171450">
              <a:lnSpc>
                <a:spcPct val="114999"/>
              </a:lnSpc>
              <a:buFont typeface="Arial,Sans-Serif"/>
              <a:buChar char="•"/>
            </a:pPr>
            <a:r>
              <a:rPr lang="en-US" sz="1100" dirty="0"/>
              <a:t>Display the </a:t>
            </a:r>
            <a:r>
              <a:rPr lang="en-US" sz="1100" dirty="0" err="1"/>
              <a:t>Rekognition</a:t>
            </a:r>
            <a:r>
              <a:rPr lang="en-US" sz="1100" dirty="0"/>
              <a:t> output to the user on the web server</a:t>
            </a:r>
          </a:p>
          <a:p>
            <a:pPr marL="171450" indent="-171450">
              <a:lnSpc>
                <a:spcPct val="114999"/>
              </a:lnSpc>
              <a:buFont typeface="Arial,Sans-Serif"/>
              <a:buChar char="•"/>
            </a:pPr>
            <a:r>
              <a:rPr lang="en-US" sz="1100" dirty="0"/>
              <a:t>Jenkins automating CloudFormation deployments</a:t>
            </a:r>
            <a:endParaRPr dirty="0"/>
          </a:p>
          <a:p>
            <a:pPr marL="171450" indent="-171450">
              <a:lnSpc>
                <a:spcPct val="114999"/>
              </a:lnSpc>
              <a:buFont typeface="Arial,Sans-Serif"/>
              <a:buChar char="•"/>
            </a:pPr>
            <a:r>
              <a:rPr lang="en-US" sz="1100" dirty="0"/>
              <a:t>Systems Manager </a:t>
            </a:r>
          </a:p>
          <a:p>
            <a:pPr marL="457200" marR="10160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</a:pPr>
            <a:endParaRPr lang="en-US" sz="1050" dirty="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October	 2021</a:t>
            </a:r>
            <a:endParaRPr sz="1100" dirty="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  <a:buChar char="•"/>
            </a:pPr>
            <a:endParaRPr lang="en-US" sz="1100"/>
          </a:p>
          <a:p>
            <a:pPr marL="457200" marR="10160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</a:pPr>
            <a:endParaRPr lang="en-US"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lang="en" sz="4000"/>
              <a:t>1Band1Sound1InAMillion</a:t>
            </a:r>
            <a:r>
              <a:rPr lang="en"/>
              <a:t> </a:t>
            </a:r>
            <a:br>
              <a:rPr lang="en"/>
            </a:br>
            <a:r>
              <a:rPr lang="en" sz="4000"/>
              <a:t>Project: 127.0.0.1</a:t>
            </a:r>
            <a:endParaRPr sz="40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>
                <a:solidFill>
                  <a:srgbClr val="FF0000"/>
                </a:solidFill>
              </a:rPr>
              <a:t>INTRODUCTIONS</a:t>
            </a:r>
            <a:endParaRPr sz="1800" u="sng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6115050" y="1068911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6722175" y="1379363"/>
            <a:ext cx="1385100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Tereek </a:t>
            </a:r>
            <a:r>
              <a:rPr lang="en" sz="1200" err="1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Wynh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Scribe/Speaker</a:t>
            </a:r>
            <a:endParaRPr sz="1100"/>
          </a:p>
        </p:txBody>
      </p:sp>
      <p:sp>
        <p:nvSpPr>
          <p:cNvPr id="117" name="Google Shape;117;p18"/>
          <p:cNvSpPr/>
          <p:nvPr/>
        </p:nvSpPr>
        <p:spPr>
          <a:xfrm>
            <a:off x="3922672" y="1367822"/>
            <a:ext cx="1448481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Kyle Luukkonen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r>
              <a:rPr lang="en-US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Project Safety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3047834" y="1068911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8"/>
          <p:cNvSpPr/>
          <p:nvPr/>
        </p:nvSpPr>
        <p:spPr>
          <a:xfrm>
            <a:off x="883270" y="1390904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Nico Lee-Tandeo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AWS Admin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19;p18">
            <a:extLst>
              <a:ext uri="{FF2B5EF4-FFF2-40B4-BE49-F238E27FC236}">
                <a16:creationId xmlns:a16="http://schemas.microsoft.com/office/drawing/2014/main" id="{D2E2D194-1722-4868-BE60-661A2BA83848}"/>
              </a:ext>
            </a:extLst>
          </p:cNvPr>
          <p:cNvCxnSpPr>
            <a:cxnSpLocks/>
          </p:cNvCxnSpPr>
          <p:nvPr/>
        </p:nvCxnSpPr>
        <p:spPr>
          <a:xfrm flipH="1">
            <a:off x="721519" y="2571750"/>
            <a:ext cx="777059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120;p18">
            <a:extLst>
              <a:ext uri="{FF2B5EF4-FFF2-40B4-BE49-F238E27FC236}">
                <a16:creationId xmlns:a16="http://schemas.microsoft.com/office/drawing/2014/main" id="{90992D4F-20DB-4744-9828-5342951C1F76}"/>
              </a:ext>
            </a:extLst>
          </p:cNvPr>
          <p:cNvSpPr/>
          <p:nvPr/>
        </p:nvSpPr>
        <p:spPr>
          <a:xfrm>
            <a:off x="905211" y="3238227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Timothy Chafin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r>
              <a:rPr lang="en-US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Project Safety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0;p18">
            <a:extLst>
              <a:ext uri="{FF2B5EF4-FFF2-40B4-BE49-F238E27FC236}">
                <a16:creationId xmlns:a16="http://schemas.microsoft.com/office/drawing/2014/main" id="{2070B8DF-BC49-453D-B867-F5404EFC448A}"/>
              </a:ext>
            </a:extLst>
          </p:cNvPr>
          <p:cNvSpPr/>
          <p:nvPr/>
        </p:nvSpPr>
        <p:spPr>
          <a:xfrm>
            <a:off x="3761312" y="3152966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Karin Craig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Project Safety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20;p18">
            <a:extLst>
              <a:ext uri="{FF2B5EF4-FFF2-40B4-BE49-F238E27FC236}">
                <a16:creationId xmlns:a16="http://schemas.microsoft.com/office/drawing/2014/main" id="{BFFD8CD9-E49B-43DC-A54E-821CD075FBF0}"/>
              </a:ext>
            </a:extLst>
          </p:cNvPr>
          <p:cNvSpPr/>
          <p:nvPr/>
        </p:nvSpPr>
        <p:spPr>
          <a:xfrm>
            <a:off x="6569220" y="3129349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Patrick </a:t>
            </a:r>
            <a:r>
              <a:rPr lang="en" sz="1200" err="1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Iloduba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Project Safety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205847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1741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We wanted to use AWS to allow users to attach object-detection labels to uploaded images on a publicly available web server. The labels would be applied via AWS' machine learning service, Rekognition.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761242" y="724200"/>
            <a:ext cx="4052483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indent="-317500">
              <a:lnSpc>
                <a:spcPct val="114999"/>
              </a:lnSpc>
              <a:buSzPts val="1400"/>
              <a:buAutoNum type="arabicPeriod"/>
            </a:pPr>
            <a:r>
              <a:rPr lang="en" sz="1400" u="sng"/>
              <a:t>Challenges/Issues/Problems/Your stories</a:t>
            </a:r>
          </a:p>
          <a:p>
            <a:pPr indent="-317500">
              <a:lnSpc>
                <a:spcPct val="114999"/>
              </a:lnSpc>
              <a:buSzPts val="1400"/>
              <a:buAutoNum type="arabicPeriod"/>
            </a:pPr>
            <a:r>
              <a:rPr lang="en" sz="1400" u="sng"/>
              <a:t>What else can we do on the project? - future plan- any design and implementation ideas?</a:t>
            </a:r>
          </a:p>
          <a:p>
            <a:pPr indent="-317500">
              <a:buSzPts val="1400"/>
              <a:buAutoNum type="arabicPeriod"/>
            </a:pPr>
            <a:r>
              <a:rPr lang="en" sz="1400" u="sng"/>
              <a:t>Questions and answers 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55088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5098FF4-7C20-4B26-B73B-FD9C9A1E1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62" y="500232"/>
            <a:ext cx="8189072" cy="447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3600" y="253002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0" y="869401"/>
            <a:ext cx="8889300" cy="393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buSzPts val="1100"/>
            </a:pPr>
            <a:r>
              <a:rPr lang="en-US" sz="1100" b="1" u="sng"/>
              <a:t>AWS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/>
              <a:t>AWS EC2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100"/>
              <a:t>AWS S3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err="1"/>
              <a:t>CodeCommit</a:t>
            </a:r>
            <a:endParaRPr sz="1100"/>
          </a:p>
          <a:p>
            <a:pPr marL="457200" indent="-298450">
              <a:lnSpc>
                <a:spcPct val="115000"/>
              </a:lnSpc>
              <a:buSzPts val="1100"/>
              <a:buChar char="●"/>
            </a:pPr>
            <a:r>
              <a:rPr lang="en-US" sz="1100" err="1"/>
              <a:t>Rekognition</a:t>
            </a:r>
            <a:r>
              <a:rPr lang="en-US" sz="1100"/>
              <a:t> - object detection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Lambda</a:t>
            </a:r>
          </a:p>
          <a:p>
            <a:pPr marL="457200" indent="-298450">
              <a:lnSpc>
                <a:spcPct val="115000"/>
              </a:lnSpc>
              <a:buSzPts val="1100"/>
              <a:buChar char="●"/>
            </a:pPr>
            <a:r>
              <a:rPr lang="en-US" sz="1100"/>
              <a:t>DynamoDB 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CloudWatch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/>
              <a:t>CloudFormation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/>
              <a:t>IAM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/>
              <a:t>Cognito – used to create identity pool for unauthorized user access to S3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/>
              <a:t>VPC</a:t>
            </a:r>
          </a:p>
          <a:p>
            <a:pPr marL="158750">
              <a:lnSpc>
                <a:spcPct val="115000"/>
              </a:lnSpc>
              <a:buSzPts val="1100"/>
            </a:pPr>
            <a:r>
              <a:rPr lang="en-US" sz="1100" b="1" u="sng"/>
              <a:t>Other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Apache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/>
              <a:t>Jenkins	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PuTTY &amp; </a:t>
            </a:r>
            <a:r>
              <a:rPr lang="en-US" sz="1100" err="1"/>
              <a:t>PuTTYgen</a:t>
            </a:r>
            <a:r>
              <a:rPr lang="en-US" sz="1100"/>
              <a:t> – used to SSH &amp; convert key pairs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Microsoft VS. Code – code editor</a:t>
            </a:r>
          </a:p>
          <a:p>
            <a:pPr marL="457200" indent="-298450">
              <a:lnSpc>
                <a:spcPct val="115000"/>
              </a:lnSpc>
              <a:buSzPts val="1100"/>
              <a:buChar char="●"/>
            </a:pPr>
            <a:r>
              <a:rPr lang="en-US" sz="1100" err="1"/>
              <a:t>jq</a:t>
            </a:r>
            <a:r>
              <a:rPr lang="en-US" sz="1100"/>
              <a:t> (JSON query processor) - installed on Apache. used to query JSON data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Bash script</a:t>
            </a:r>
            <a:endParaRPr sz="110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1869" y="253002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51487" y="804686"/>
            <a:ext cx="8889300" cy="3970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1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51487" y="804686"/>
            <a:ext cx="8889300" cy="3970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48520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481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Arial,Sans-Serif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Team Number 1 Team Name:  1band1sound1inamillion Members: N. Lee-Tanedo, K. Luukkonen, T. Wynh, T. Chafin, K. Craig, P. Iloduba</vt:lpstr>
      <vt:lpstr>TEAM: 1Band1Sound1InAMillion  Project: 127.0.0.1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&lt;Insert Team number&gt; &lt;insert Team Name&gt; Members: &lt;insert team members&gt;</dc:title>
  <dc:creator>Wynh, Tereek [USA]</dc:creator>
  <cp:lastModifiedBy>Luukkonen, Kyle [USA]</cp:lastModifiedBy>
  <cp:revision>8</cp:revision>
  <dcterms:modified xsi:type="dcterms:W3CDTF">2021-10-28T16:35:21Z</dcterms:modified>
</cp:coreProperties>
</file>