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179ae85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179ae85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1a2e64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1a2e64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179ae85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179ae85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e1a2e64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e1a2e64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1a2e641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1a2e641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179ae8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179ae8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179ae85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179ae85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179ae85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179ae8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1a2e64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1a2e64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e179ae85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e179ae85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search/cs?searchtype=author&amp;query=Borghesi%2C+A" TargetMode="External"/><Relationship Id="rId4" Type="http://schemas.openxmlformats.org/officeDocument/2006/relationships/hyperlink" Target="https://arxiv.org/search/cs?searchtype=author&amp;query=Bartolini%2C+A" TargetMode="External"/><Relationship Id="rId5" Type="http://schemas.openxmlformats.org/officeDocument/2006/relationships/hyperlink" Target="https://arxiv.org/search/cs?searchtype=author&amp;query=Lombardi%2C+M" TargetMode="External"/><Relationship Id="rId6" Type="http://schemas.openxmlformats.org/officeDocument/2006/relationships/hyperlink" Target="https://arxiv.org/search/cs?searchtype=author&amp;query=Milano%2C+M" TargetMode="External"/><Relationship Id="rId7" Type="http://schemas.openxmlformats.org/officeDocument/2006/relationships/hyperlink" Target="https://arxiv.org/search/cs?searchtype=author&amp;query=Benini%2C+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.png"/><Relationship Id="rId13" Type="http://schemas.openxmlformats.org/officeDocument/2006/relationships/image" Target="../media/image1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Relationship Id="rId15" Type="http://schemas.openxmlformats.org/officeDocument/2006/relationships/image" Target="../media/image16.png"/><Relationship Id="rId1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5.jp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67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</a:t>
            </a:r>
            <a:r>
              <a:rPr lang="en"/>
              <a:t> Anomaly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67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ITradeNetwork Anomaly Detection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Maxwell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Lao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626" y="1629338"/>
            <a:ext cx="2037225" cy="20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71900" y="1919075"/>
            <a:ext cx="814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Broaden the domain of Auto Anomaly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Further experimentation with Variational Autoencoders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Experimentation</a:t>
            </a:r>
            <a:r>
              <a:rPr lang="en" sz="1800"/>
              <a:t> with Neural Attention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Extensive data cleaning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Incorporating</a:t>
            </a:r>
            <a:r>
              <a:rPr lang="en" sz="1800"/>
              <a:t> the semantic meaning of text fields using NLP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Develop the web platform to allow for personalized data exploration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Anomaly Detection Challenge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14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Dataset of supply chain network invoices for perishable goods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Nearly </a:t>
            </a:r>
            <a:r>
              <a:rPr lang="en" sz="1800"/>
              <a:t>500,000 samples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examples of anomalous data</a:t>
            </a:r>
            <a:endParaRPr sz="18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6471"/>
            <a:ext cx="3889350" cy="5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5500" y="8013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Autoencoders for Anomaly Detection</a:t>
            </a:r>
            <a:endParaRPr sz="72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5500" y="2923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November 2018</a:t>
            </a:r>
            <a:endParaRPr/>
          </a:p>
          <a:p>
            <a:pPr indent="0" lvl="0" marL="1905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Anomaly Detection using Autoencoders in High Performance Computing Systems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 algn="l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Andrea Borghesi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Andrea Bartolini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Michele Lombardi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Michela Milano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Luca Benini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905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522" y="228600"/>
            <a:ext cx="4962125" cy="28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488" y="3024800"/>
            <a:ext cx="6587430" cy="19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153" y="586550"/>
            <a:ext cx="5644850" cy="38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Space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Embeddings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Manifolds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Space Density Mapping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Clusters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Regularities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475" y="625650"/>
            <a:ext cx="5680750" cy="38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Outlier Factor (LOF)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Measures local density deviation with respect to its neighbors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10222" l="12146" r="9286" t="11444"/>
          <a:stretch/>
        </p:blipFill>
        <p:spPr>
          <a:xfrm>
            <a:off x="3589450" y="531125"/>
            <a:ext cx="5232826" cy="39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react"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200" y="4051225"/>
            <a:ext cx="2707176" cy="88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upyter"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274" y="1952405"/>
            <a:ext cx="1030025" cy="11948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pic>
        <p:nvPicPr>
          <p:cNvPr descr="Image result for flask python"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3338" y="1858300"/>
            <a:ext cx="1084125" cy="969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keras"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825" y="1956509"/>
            <a:ext cx="2606550" cy="104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2175" y="1892124"/>
            <a:ext cx="1306075" cy="13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3538" y="2924413"/>
            <a:ext cx="1752726" cy="10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0200" y="2163296"/>
            <a:ext cx="1306074" cy="70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63825" y="2958369"/>
            <a:ext cx="2283139" cy="100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42649" y="3681214"/>
            <a:ext cx="2986011" cy="146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41649" y="1859054"/>
            <a:ext cx="1030025" cy="102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526" y="4288900"/>
            <a:ext cx="2901075" cy="6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98475" y="3161975"/>
            <a:ext cx="2109494" cy="5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38950" y="3517233"/>
            <a:ext cx="1752726" cy="69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0250" y="488250"/>
            <a:ext cx="750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