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2" r:id="rId7"/>
    <p:sldId id="267" r:id="rId8"/>
    <p:sldId id="26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CA060-5617-4C2B-9B9E-0FDF112D5DD6}" v="6" dt="2023-07-17T12:18:00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F9C99AA7-39A0-4FA7-BDB9-58E93BB78F39}"/>
    <pc:docChg chg="modSld">
      <pc:chgData name="Dr. Manel Puig i Vidal" userId="0d549d0e-cb25-4ad8-b3a5-db046c349dfe" providerId="ADAL" clId="{F9C99AA7-39A0-4FA7-BDB9-58E93BB78F39}" dt="2022-03-17T13:26:38.836" v="33" actId="1036"/>
      <pc:docMkLst>
        <pc:docMk/>
      </pc:docMkLst>
      <pc:sldChg chg="addSp modSp mod">
        <pc:chgData name="Dr. Manel Puig i Vidal" userId="0d549d0e-cb25-4ad8-b3a5-db046c349dfe" providerId="ADAL" clId="{F9C99AA7-39A0-4FA7-BDB9-58E93BB78F39}" dt="2022-03-17T13:26:38.836" v="33" actId="1036"/>
        <pc:sldMkLst>
          <pc:docMk/>
          <pc:sldMk cId="2329590683" sldId="263"/>
        </pc:sldMkLst>
        <pc:spChg chg="add mod">
          <ac:chgData name="Dr. Manel Puig i Vidal" userId="0d549d0e-cb25-4ad8-b3a5-db046c349dfe" providerId="ADAL" clId="{F9C99AA7-39A0-4FA7-BDB9-58E93BB78F39}" dt="2022-03-17T13:25:33.305" v="8" actId="113"/>
          <ac:spMkLst>
            <pc:docMk/>
            <pc:sldMk cId="2329590683" sldId="263"/>
            <ac:spMk id="2" creationId="{1ED916FD-A6A2-4CC1-B267-E6D20E5B9C53}"/>
          </ac:spMkLst>
        </pc:spChg>
        <pc:spChg chg="add mod">
          <ac:chgData name="Dr. Manel Puig i Vidal" userId="0d549d0e-cb25-4ad8-b3a5-db046c349dfe" providerId="ADAL" clId="{F9C99AA7-39A0-4FA7-BDB9-58E93BB78F39}" dt="2022-03-17T13:25:50.385" v="14" actId="20577"/>
          <ac:spMkLst>
            <pc:docMk/>
            <pc:sldMk cId="2329590683" sldId="263"/>
            <ac:spMk id="6" creationId="{A3A9FB9D-1E16-4D1C-AAD3-A4354B6E5904}"/>
          </ac:spMkLst>
        </pc:spChg>
        <pc:spChg chg="add mod">
          <ac:chgData name="Dr. Manel Puig i Vidal" userId="0d549d0e-cb25-4ad8-b3a5-db046c349dfe" providerId="ADAL" clId="{F9C99AA7-39A0-4FA7-BDB9-58E93BB78F39}" dt="2022-03-17T13:26:38.836" v="33" actId="1036"/>
          <ac:spMkLst>
            <pc:docMk/>
            <pc:sldMk cId="2329590683" sldId="263"/>
            <ac:spMk id="7" creationId="{5223A30E-3AC4-4D27-933A-7F5FDFEFE23B}"/>
          </ac:spMkLst>
        </pc:spChg>
        <pc:spChg chg="add mod">
          <ac:chgData name="Dr. Manel Puig i Vidal" userId="0d549d0e-cb25-4ad8-b3a5-db046c349dfe" providerId="ADAL" clId="{F9C99AA7-39A0-4FA7-BDB9-58E93BB78F39}" dt="2022-03-17T13:26:38.836" v="33" actId="1036"/>
          <ac:spMkLst>
            <pc:docMk/>
            <pc:sldMk cId="2329590683" sldId="263"/>
            <ac:spMk id="8" creationId="{D4CAE3A1-2391-4F9D-A564-BCF73591CAC8}"/>
          </ac:spMkLst>
        </pc:spChg>
      </pc:sldChg>
    </pc:docChg>
  </pc:docChgLst>
  <pc:docChgLst>
    <pc:chgData name="Dr. Manel Puig i Vidal" userId="0d549d0e-cb25-4ad8-b3a5-db046c349dfe" providerId="ADAL" clId="{F5ACA060-5617-4C2B-9B9E-0FDF112D5DD6}"/>
    <pc:docChg chg="addSld modSld">
      <pc:chgData name="Dr. Manel Puig i Vidal" userId="0d549d0e-cb25-4ad8-b3a5-db046c349dfe" providerId="ADAL" clId="{F5ACA060-5617-4C2B-9B9E-0FDF112D5DD6}" dt="2023-07-17T12:17:17.614" v="28" actId="1076"/>
      <pc:docMkLst>
        <pc:docMk/>
      </pc:docMkLst>
      <pc:sldChg chg="addSp modSp mod">
        <pc:chgData name="Dr. Manel Puig i Vidal" userId="0d549d0e-cb25-4ad8-b3a5-db046c349dfe" providerId="ADAL" clId="{F5ACA060-5617-4C2B-9B9E-0FDF112D5DD6}" dt="2023-07-17T12:17:17.614" v="28" actId="1076"/>
        <pc:sldMkLst>
          <pc:docMk/>
          <pc:sldMk cId="2967436431" sldId="262"/>
        </pc:sldMkLst>
        <pc:spChg chg="mod">
          <ac:chgData name="Dr. Manel Puig i Vidal" userId="0d549d0e-cb25-4ad8-b3a5-db046c349dfe" providerId="ADAL" clId="{F5ACA060-5617-4C2B-9B9E-0FDF112D5DD6}" dt="2023-07-17T12:15:39.929" v="18" actId="20577"/>
          <ac:spMkLst>
            <pc:docMk/>
            <pc:sldMk cId="2967436431" sldId="262"/>
            <ac:spMk id="2" creationId="{AB3A1AF0-3ED5-442C-8DF2-A8AD170DB81F}"/>
          </ac:spMkLst>
        </pc:spChg>
        <pc:spChg chg="mod">
          <ac:chgData name="Dr. Manel Puig i Vidal" userId="0d549d0e-cb25-4ad8-b3a5-db046c349dfe" providerId="ADAL" clId="{F5ACA060-5617-4C2B-9B9E-0FDF112D5DD6}" dt="2023-07-17T12:16:24.302" v="26" actId="1076"/>
          <ac:spMkLst>
            <pc:docMk/>
            <pc:sldMk cId="2967436431" sldId="262"/>
            <ac:spMk id="28" creationId="{C7B3A669-0D52-43CF-BFD3-9E36671C979A}"/>
          </ac:spMkLst>
        </pc:spChg>
        <pc:spChg chg="mod">
          <ac:chgData name="Dr. Manel Puig i Vidal" userId="0d549d0e-cb25-4ad8-b3a5-db046c349dfe" providerId="ADAL" clId="{F5ACA060-5617-4C2B-9B9E-0FDF112D5DD6}" dt="2023-07-17T12:17:17.614" v="28" actId="1076"/>
          <ac:spMkLst>
            <pc:docMk/>
            <pc:sldMk cId="2967436431" sldId="262"/>
            <ac:spMk id="30" creationId="{E0806900-E02C-4F19-9DF4-14F27003E0A9}"/>
          </ac:spMkLst>
        </pc:spChg>
        <pc:picChg chg="add mod ord">
          <ac:chgData name="Dr. Manel Puig i Vidal" userId="0d549d0e-cb25-4ad8-b3a5-db046c349dfe" providerId="ADAL" clId="{F5ACA060-5617-4C2B-9B9E-0FDF112D5DD6}" dt="2023-07-17T12:13:25.926" v="13" actId="1076"/>
          <ac:picMkLst>
            <pc:docMk/>
            <pc:sldMk cId="2967436431" sldId="262"/>
            <ac:picMk id="3" creationId="{0578D19B-E215-BAE6-5AB5-A674798648E2}"/>
          </ac:picMkLst>
        </pc:picChg>
      </pc:sldChg>
      <pc:sldChg chg="addSp modSp new mod">
        <pc:chgData name="Dr. Manel Puig i Vidal" userId="0d549d0e-cb25-4ad8-b3a5-db046c349dfe" providerId="ADAL" clId="{F5ACA060-5617-4C2B-9B9E-0FDF112D5DD6}" dt="2023-07-17T12:12:42.367" v="7" actId="732"/>
        <pc:sldMkLst>
          <pc:docMk/>
          <pc:sldMk cId="2816021084" sldId="265"/>
        </pc:sldMkLst>
        <pc:picChg chg="add mod">
          <ac:chgData name="Dr. Manel Puig i Vidal" userId="0d549d0e-cb25-4ad8-b3a5-db046c349dfe" providerId="ADAL" clId="{F5ACA060-5617-4C2B-9B9E-0FDF112D5DD6}" dt="2023-07-17T12:12:09.908" v="2" actId="1076"/>
          <ac:picMkLst>
            <pc:docMk/>
            <pc:sldMk cId="2816021084" sldId="265"/>
            <ac:picMk id="2" creationId="{D5C28000-9400-D594-1C16-C516F0A4E7B6}"/>
          </ac:picMkLst>
        </pc:picChg>
        <pc:picChg chg="add mod modCrop">
          <ac:chgData name="Dr. Manel Puig i Vidal" userId="0d549d0e-cb25-4ad8-b3a5-db046c349dfe" providerId="ADAL" clId="{F5ACA060-5617-4C2B-9B9E-0FDF112D5DD6}" dt="2023-07-17T12:12:42.367" v="7" actId="732"/>
          <ac:picMkLst>
            <pc:docMk/>
            <pc:sldMk cId="2816021084" sldId="265"/>
            <ac:picMk id="3" creationId="{BAE887E4-4F3A-65A2-6BB4-D797AD40644A}"/>
          </ac:picMkLst>
        </pc:picChg>
      </pc:sldChg>
    </pc:docChg>
  </pc:docChgLst>
  <pc:docChgLst>
    <pc:chgData name="Dr. Manel Puig i Vidal" userId="0d549d0e-cb25-4ad8-b3a5-db046c349dfe" providerId="ADAL" clId="{0805A078-7DA3-4EFD-9B65-C85F29BB91F1}"/>
    <pc:docChg chg="undo custSel modSld">
      <pc:chgData name="Dr. Manel Puig i Vidal" userId="0d549d0e-cb25-4ad8-b3a5-db046c349dfe" providerId="ADAL" clId="{0805A078-7DA3-4EFD-9B65-C85F29BB91F1}" dt="2022-03-29T09:38:53.155" v="780" actId="1076"/>
      <pc:docMkLst>
        <pc:docMk/>
      </pc:docMkLst>
      <pc:sldChg chg="addSp modSp mod">
        <pc:chgData name="Dr. Manel Puig i Vidal" userId="0d549d0e-cb25-4ad8-b3a5-db046c349dfe" providerId="ADAL" clId="{0805A078-7DA3-4EFD-9B65-C85F29BB91F1}" dt="2022-03-29T09:38:53.155" v="780" actId="1076"/>
        <pc:sldMkLst>
          <pc:docMk/>
          <pc:sldMk cId="2329590683" sldId="263"/>
        </pc:sldMkLst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2" creationId="{1ED916FD-A6A2-4CC1-B267-E6D20E5B9C53}"/>
          </ac:spMkLst>
        </pc:spChg>
        <pc:spChg chg="add mod">
          <ac:chgData name="Dr. Manel Puig i Vidal" userId="0d549d0e-cb25-4ad8-b3a5-db046c349dfe" providerId="ADAL" clId="{0805A078-7DA3-4EFD-9B65-C85F29BB91F1}" dt="2022-03-29T09:38:53.155" v="780" actId="1076"/>
          <ac:spMkLst>
            <pc:docMk/>
            <pc:sldMk cId="2329590683" sldId="263"/>
            <ac:spMk id="4" creationId="{82187D25-4AB8-4B22-8B6E-2BB901FADDEB}"/>
          </ac:spMkLst>
        </pc:spChg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6" creationId="{A3A9FB9D-1E16-4D1C-AAD3-A4354B6E5904}"/>
          </ac:spMkLst>
        </pc:spChg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7" creationId="{5223A30E-3AC4-4D27-933A-7F5FDFEFE23B}"/>
          </ac:spMkLst>
        </pc:spChg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8" creationId="{D4CAE3A1-2391-4F9D-A564-BCF73591CAC8}"/>
          </ac:spMkLst>
        </pc:spChg>
        <pc:picChg chg="mod">
          <ac:chgData name="Dr. Manel Puig i Vidal" userId="0d549d0e-cb25-4ad8-b3a5-db046c349dfe" providerId="ADAL" clId="{0805A078-7DA3-4EFD-9B65-C85F29BB91F1}" dt="2022-03-29T09:17:12.678" v="602" actId="1035"/>
          <ac:picMkLst>
            <pc:docMk/>
            <pc:sldMk cId="2329590683" sldId="263"/>
            <ac:picMk id="3" creationId="{354A659A-08A3-43A5-9847-BD37EC81DFDE}"/>
          </ac:picMkLst>
        </pc:picChg>
        <pc:picChg chg="mod">
          <ac:chgData name="Dr. Manel Puig i Vidal" userId="0d549d0e-cb25-4ad8-b3a5-db046c349dfe" providerId="ADAL" clId="{0805A078-7DA3-4EFD-9B65-C85F29BB91F1}" dt="2022-03-29T09:38:49.234" v="779" actId="1076"/>
          <ac:picMkLst>
            <pc:docMk/>
            <pc:sldMk cId="2329590683" sldId="263"/>
            <ac:picMk id="5" creationId="{D75C9759-8C04-4BDA-AA54-582352963965}"/>
          </ac:picMkLst>
        </pc:picChg>
      </pc:sldChg>
      <pc:sldChg chg="addSp delSp modSp mod">
        <pc:chgData name="Dr. Manel Puig i Vidal" userId="0d549d0e-cb25-4ad8-b3a5-db046c349dfe" providerId="ADAL" clId="{0805A078-7DA3-4EFD-9B65-C85F29BB91F1}" dt="2022-03-18T12:17:59.190" v="582" actId="20577"/>
        <pc:sldMkLst>
          <pc:docMk/>
          <pc:sldMk cId="4011816797" sldId="264"/>
        </pc:sldMkLst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7" creationId="{AEA4FC07-F3E2-47A9-9DDA-D819FB533006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8" creationId="{3B7D4DBC-51C4-4A54-B7DF-8EE80EC30E00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9" creationId="{7FBDA7FD-41B0-4D19-8807-D92679D15121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0" creationId="{7698C475-F9A7-4682-AFD1-3E48D47FE21E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1" creationId="{A3E47B2C-0FC7-481F-B344-5692CC427143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2" creationId="{F2B381D1-22BD-4898-816E-DA6655EEFB56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3" creationId="{B363588F-89FF-4197-978C-0E41F1775E29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4" creationId="{ADAB9FD5-017D-4A45-9DB4-7B12282BF1C4}"/>
          </ac:spMkLst>
        </pc:spChg>
        <pc:spChg chg="add del mod">
          <ac:chgData name="Dr. Manel Puig i Vidal" userId="0d549d0e-cb25-4ad8-b3a5-db046c349dfe" providerId="ADAL" clId="{0805A078-7DA3-4EFD-9B65-C85F29BB91F1}" dt="2022-03-18T12:02:26.059" v="99" actId="478"/>
          <ac:spMkLst>
            <pc:docMk/>
            <pc:sldMk cId="4011816797" sldId="264"/>
            <ac:spMk id="15" creationId="{82F58170-58DE-4FD5-ACA4-B1D720E5E887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6" creationId="{EFEC96CD-55FA-4ECB-9815-5CB83654E7F9}"/>
          </ac:spMkLst>
        </pc:spChg>
        <pc:spChg chg="add mod">
          <ac:chgData name="Dr. Manel Puig i Vidal" userId="0d549d0e-cb25-4ad8-b3a5-db046c349dfe" providerId="ADAL" clId="{0805A078-7DA3-4EFD-9B65-C85F29BB91F1}" dt="2022-03-18T12:05:55.393" v="293" actId="164"/>
          <ac:spMkLst>
            <pc:docMk/>
            <pc:sldMk cId="4011816797" sldId="264"/>
            <ac:spMk id="22" creationId="{9854B2EE-8A2C-42BB-ABFB-7C3A65EF88BF}"/>
          </ac:spMkLst>
        </pc:spChg>
        <pc:spChg chg="add mod">
          <ac:chgData name="Dr. Manel Puig i Vidal" userId="0d549d0e-cb25-4ad8-b3a5-db046c349dfe" providerId="ADAL" clId="{0805A078-7DA3-4EFD-9B65-C85F29BB91F1}" dt="2022-03-18T12:05:55.393" v="293" actId="164"/>
          <ac:spMkLst>
            <pc:docMk/>
            <pc:sldMk cId="4011816797" sldId="264"/>
            <ac:spMk id="23" creationId="{EE9CC571-A0ED-4AC2-8506-C85C40FDA786}"/>
          </ac:spMkLst>
        </pc:spChg>
        <pc:spChg chg="add mod">
          <ac:chgData name="Dr. Manel Puig i Vidal" userId="0d549d0e-cb25-4ad8-b3a5-db046c349dfe" providerId="ADAL" clId="{0805A078-7DA3-4EFD-9B65-C85F29BB91F1}" dt="2022-03-18T12:07:45.727" v="406" actId="1035"/>
          <ac:spMkLst>
            <pc:docMk/>
            <pc:sldMk cId="4011816797" sldId="264"/>
            <ac:spMk id="30" creationId="{F23AF629-95AF-4622-A0EF-1D10011A5261}"/>
          </ac:spMkLst>
        </pc:spChg>
        <pc:spChg chg="add mod">
          <ac:chgData name="Dr. Manel Puig i Vidal" userId="0d549d0e-cb25-4ad8-b3a5-db046c349dfe" providerId="ADAL" clId="{0805A078-7DA3-4EFD-9B65-C85F29BB91F1}" dt="2022-03-18T12:07:59.083" v="410" actId="20577"/>
          <ac:spMkLst>
            <pc:docMk/>
            <pc:sldMk cId="4011816797" sldId="264"/>
            <ac:spMk id="31" creationId="{CD438832-4FFD-4A0E-AF0D-9FFD8A5BE3B6}"/>
          </ac:spMkLst>
        </pc:spChg>
        <pc:spChg chg="add mod">
          <ac:chgData name="Dr. Manel Puig i Vidal" userId="0d549d0e-cb25-4ad8-b3a5-db046c349dfe" providerId="ADAL" clId="{0805A078-7DA3-4EFD-9B65-C85F29BB91F1}" dt="2022-03-18T12:10:27.701" v="462"/>
          <ac:spMkLst>
            <pc:docMk/>
            <pc:sldMk cId="4011816797" sldId="264"/>
            <ac:spMk id="37" creationId="{BFB1A040-DDDF-4259-B78B-53566BAE79CD}"/>
          </ac:spMkLst>
        </pc:spChg>
        <pc:spChg chg="add mod">
          <ac:chgData name="Dr. Manel Puig i Vidal" userId="0d549d0e-cb25-4ad8-b3a5-db046c349dfe" providerId="ADAL" clId="{0805A078-7DA3-4EFD-9B65-C85F29BB91F1}" dt="2022-03-18T12:10:57.881" v="497" actId="14100"/>
          <ac:spMkLst>
            <pc:docMk/>
            <pc:sldMk cId="4011816797" sldId="264"/>
            <ac:spMk id="38" creationId="{8AFE94BC-44BD-4FA5-A135-34C6B5A4BE3F}"/>
          </ac:spMkLst>
        </pc:spChg>
        <pc:spChg chg="add mod">
          <ac:chgData name="Dr. Manel Puig i Vidal" userId="0d549d0e-cb25-4ad8-b3a5-db046c349dfe" providerId="ADAL" clId="{0805A078-7DA3-4EFD-9B65-C85F29BB91F1}" dt="2022-03-18T12:12:15.427" v="505" actId="1076"/>
          <ac:spMkLst>
            <pc:docMk/>
            <pc:sldMk cId="4011816797" sldId="264"/>
            <ac:spMk id="39" creationId="{1521B3FB-423B-4072-860F-9BC231D28836}"/>
          </ac:spMkLst>
        </pc:spChg>
        <pc:spChg chg="add mod">
          <ac:chgData name="Dr. Manel Puig i Vidal" userId="0d549d0e-cb25-4ad8-b3a5-db046c349dfe" providerId="ADAL" clId="{0805A078-7DA3-4EFD-9B65-C85F29BB91F1}" dt="2022-03-18T12:12:12.192" v="504" actId="1076"/>
          <ac:spMkLst>
            <pc:docMk/>
            <pc:sldMk cId="4011816797" sldId="264"/>
            <ac:spMk id="40" creationId="{EE97361D-8846-49A3-9E62-C9EEC6E5E626}"/>
          </ac:spMkLst>
        </pc:spChg>
        <pc:spChg chg="add mod">
          <ac:chgData name="Dr. Manel Puig i Vidal" userId="0d549d0e-cb25-4ad8-b3a5-db046c349dfe" providerId="ADAL" clId="{0805A078-7DA3-4EFD-9B65-C85F29BB91F1}" dt="2022-03-18T12:16:25.173" v="551" actId="1076"/>
          <ac:spMkLst>
            <pc:docMk/>
            <pc:sldMk cId="4011816797" sldId="264"/>
            <ac:spMk id="41" creationId="{D79382C3-30E9-4FC2-AC8F-279492C0E8CE}"/>
          </ac:spMkLst>
        </pc:spChg>
        <pc:spChg chg="add mod">
          <ac:chgData name="Dr. Manel Puig i Vidal" userId="0d549d0e-cb25-4ad8-b3a5-db046c349dfe" providerId="ADAL" clId="{0805A078-7DA3-4EFD-9B65-C85F29BB91F1}" dt="2022-03-18T12:17:12.380" v="566" actId="1076"/>
          <ac:spMkLst>
            <pc:docMk/>
            <pc:sldMk cId="4011816797" sldId="264"/>
            <ac:spMk id="42" creationId="{688E28A2-108D-4D09-A706-5DFB3B722B7B}"/>
          </ac:spMkLst>
        </pc:spChg>
        <pc:spChg chg="add mod">
          <ac:chgData name="Dr. Manel Puig i Vidal" userId="0d549d0e-cb25-4ad8-b3a5-db046c349dfe" providerId="ADAL" clId="{0805A078-7DA3-4EFD-9B65-C85F29BB91F1}" dt="2022-03-18T12:17:41.489" v="576" actId="20577"/>
          <ac:spMkLst>
            <pc:docMk/>
            <pc:sldMk cId="4011816797" sldId="264"/>
            <ac:spMk id="43" creationId="{14553056-A989-4F3D-9B4C-D90DCFF4E719}"/>
          </ac:spMkLst>
        </pc:spChg>
        <pc:spChg chg="add mod">
          <ac:chgData name="Dr. Manel Puig i Vidal" userId="0d549d0e-cb25-4ad8-b3a5-db046c349dfe" providerId="ADAL" clId="{0805A078-7DA3-4EFD-9B65-C85F29BB91F1}" dt="2022-03-18T12:17:59.190" v="582" actId="20577"/>
          <ac:spMkLst>
            <pc:docMk/>
            <pc:sldMk cId="4011816797" sldId="264"/>
            <ac:spMk id="44" creationId="{AA4B0A12-D121-4329-BCB1-7A5E4D64D6CC}"/>
          </ac:spMkLst>
        </pc:spChg>
        <pc:grpChg chg="add mod">
          <ac:chgData name="Dr. Manel Puig i Vidal" userId="0d549d0e-cb25-4ad8-b3a5-db046c349dfe" providerId="ADAL" clId="{0805A078-7DA3-4EFD-9B65-C85F29BB91F1}" dt="2022-03-18T12:05:55.393" v="293" actId="164"/>
          <ac:grpSpMkLst>
            <pc:docMk/>
            <pc:sldMk cId="4011816797" sldId="264"/>
            <ac:grpSpMk id="17" creationId="{D5B82D91-8162-4994-AE35-6CCC7376B828}"/>
          </ac:grpSpMkLst>
        </pc:grpChg>
        <pc:grpChg chg="add mod">
          <ac:chgData name="Dr. Manel Puig i Vidal" userId="0d549d0e-cb25-4ad8-b3a5-db046c349dfe" providerId="ADAL" clId="{0805A078-7DA3-4EFD-9B65-C85F29BB91F1}" dt="2022-03-18T12:06:09.968" v="312" actId="1038"/>
          <ac:grpSpMkLst>
            <pc:docMk/>
            <pc:sldMk cId="4011816797" sldId="264"/>
            <ac:grpSpMk id="24" creationId="{61C984A2-5E2F-4E9B-836E-08E961B85ECD}"/>
          </ac:grpSpMkLst>
        </pc:grpChg>
        <pc:picChg chg="mod">
          <ac:chgData name="Dr. Manel Puig i Vidal" userId="0d549d0e-cb25-4ad8-b3a5-db046c349dfe" providerId="ADAL" clId="{0805A078-7DA3-4EFD-9B65-C85F29BB91F1}" dt="2022-03-18T12:12:20.296" v="506" actId="1076"/>
          <ac:picMkLst>
            <pc:docMk/>
            <pc:sldMk cId="4011816797" sldId="264"/>
            <ac:picMk id="2" creationId="{54008698-7B82-4808-B06A-1C1A72A08D76}"/>
          </ac:picMkLst>
        </pc:picChg>
        <pc:picChg chg="mod">
          <ac:chgData name="Dr. Manel Puig i Vidal" userId="0d549d0e-cb25-4ad8-b3a5-db046c349dfe" providerId="ADAL" clId="{0805A078-7DA3-4EFD-9B65-C85F29BB91F1}" dt="2022-03-18T12:12:22.870" v="507" actId="1076"/>
          <ac:picMkLst>
            <pc:docMk/>
            <pc:sldMk cId="4011816797" sldId="264"/>
            <ac:picMk id="3" creationId="{0D083199-F003-41EB-9D24-CD4325EB2844}"/>
          </ac:picMkLst>
        </pc:picChg>
        <pc:picChg chg="add del mod">
          <ac:chgData name="Dr. Manel Puig i Vidal" userId="0d549d0e-cb25-4ad8-b3a5-db046c349dfe" providerId="ADAL" clId="{0805A078-7DA3-4EFD-9B65-C85F29BB91F1}" dt="2022-03-18T11:58:23.157" v="13" actId="478"/>
          <ac:picMkLst>
            <pc:docMk/>
            <pc:sldMk cId="4011816797" sldId="264"/>
            <ac:picMk id="5" creationId="{74E5C1F1-B833-4CA3-A5A5-A52A1BDE1196}"/>
          </ac:picMkLst>
        </pc:picChg>
        <pc:picChg chg="add mod modCrop">
          <ac:chgData name="Dr. Manel Puig i Vidal" userId="0d549d0e-cb25-4ad8-b3a5-db046c349dfe" providerId="ADAL" clId="{0805A078-7DA3-4EFD-9B65-C85F29BB91F1}" dt="2022-03-18T12:03:16.100" v="125" actId="164"/>
          <ac:picMkLst>
            <pc:docMk/>
            <pc:sldMk cId="4011816797" sldId="264"/>
            <ac:picMk id="6" creationId="{573B5A5C-0050-4BD0-A143-0D7DB424F6C4}"/>
          </ac:picMkLst>
        </pc:picChg>
        <pc:cxnChg chg="add mod">
          <ac:chgData name="Dr. Manel Puig i Vidal" userId="0d549d0e-cb25-4ad8-b3a5-db046c349dfe" providerId="ADAL" clId="{0805A078-7DA3-4EFD-9B65-C85F29BB91F1}" dt="2022-03-18T12:05:55.393" v="293" actId="164"/>
          <ac:cxnSpMkLst>
            <pc:docMk/>
            <pc:sldMk cId="4011816797" sldId="264"/>
            <ac:cxnSpMk id="19" creationId="{389649B5-42C7-4520-A0CF-768FC3BC2D08}"/>
          </ac:cxnSpMkLst>
        </pc:cxnChg>
        <pc:cxnChg chg="add mod">
          <ac:chgData name="Dr. Manel Puig i Vidal" userId="0d549d0e-cb25-4ad8-b3a5-db046c349dfe" providerId="ADAL" clId="{0805A078-7DA3-4EFD-9B65-C85F29BB91F1}" dt="2022-03-18T12:05:55.393" v="293" actId="164"/>
          <ac:cxnSpMkLst>
            <pc:docMk/>
            <pc:sldMk cId="4011816797" sldId="264"/>
            <ac:cxnSpMk id="20" creationId="{23F1B26C-A1C3-4EE7-B890-202FB5BEC02F}"/>
          </ac:cxnSpMkLst>
        </pc:cxnChg>
        <pc:cxnChg chg="add mod">
          <ac:chgData name="Dr. Manel Puig i Vidal" userId="0d549d0e-cb25-4ad8-b3a5-db046c349dfe" providerId="ADAL" clId="{0805A078-7DA3-4EFD-9B65-C85F29BB91F1}" dt="2022-03-18T12:06:50.853" v="316" actId="1076"/>
          <ac:cxnSpMkLst>
            <pc:docMk/>
            <pc:sldMk cId="4011816797" sldId="264"/>
            <ac:cxnSpMk id="26" creationId="{5E0FDC92-7B2C-41F3-A5F8-FE215E7AE356}"/>
          </ac:cxnSpMkLst>
        </pc:cxnChg>
        <pc:cxnChg chg="add mod">
          <ac:chgData name="Dr. Manel Puig i Vidal" userId="0d549d0e-cb25-4ad8-b3a5-db046c349dfe" providerId="ADAL" clId="{0805A078-7DA3-4EFD-9B65-C85F29BB91F1}" dt="2022-03-18T12:07:09.551" v="376" actId="1036"/>
          <ac:cxnSpMkLst>
            <pc:docMk/>
            <pc:sldMk cId="4011816797" sldId="264"/>
            <ac:cxnSpMk id="28" creationId="{D46C7B18-BEC1-47B7-BB9A-C9825B204176}"/>
          </ac:cxnSpMkLst>
        </pc:cxnChg>
        <pc:cxnChg chg="add mod">
          <ac:chgData name="Dr. Manel Puig i Vidal" userId="0d549d0e-cb25-4ad8-b3a5-db046c349dfe" providerId="ADAL" clId="{0805A078-7DA3-4EFD-9B65-C85F29BB91F1}" dt="2022-03-18T12:09:07.674" v="424"/>
          <ac:cxnSpMkLst>
            <pc:docMk/>
            <pc:sldMk cId="4011816797" sldId="264"/>
            <ac:cxnSpMk id="32" creationId="{736260BA-7650-47B4-846B-A8CB23D4976C}"/>
          </ac:cxnSpMkLst>
        </pc:cxnChg>
        <pc:cxnChg chg="add mod">
          <ac:chgData name="Dr. Manel Puig i Vidal" userId="0d549d0e-cb25-4ad8-b3a5-db046c349dfe" providerId="ADAL" clId="{0805A078-7DA3-4EFD-9B65-C85F29BB91F1}" dt="2022-03-18T12:09:25.401" v="427" actId="693"/>
          <ac:cxnSpMkLst>
            <pc:docMk/>
            <pc:sldMk cId="4011816797" sldId="264"/>
            <ac:cxnSpMk id="33" creationId="{47400499-5EE2-4AEE-8517-913F6AB6A452}"/>
          </ac:cxnSpMkLst>
        </pc:cxnChg>
      </pc:sldChg>
    </pc:docChg>
  </pc:docChgLst>
  <pc:docChgLst>
    <pc:chgData name="Dr. Manel Puig i Vidal" userId="0d549d0e-cb25-4ad8-b3a5-db046c349dfe" providerId="ADAL" clId="{214FBBCA-DA33-4A89-9C80-13FF7DA1BA85}"/>
    <pc:docChg chg="addSld modSld">
      <pc:chgData name="Dr. Manel Puig i Vidal" userId="0d549d0e-cb25-4ad8-b3a5-db046c349dfe" providerId="ADAL" clId="{214FBBCA-DA33-4A89-9C80-13FF7DA1BA85}" dt="2021-04-30T16:28:09.649" v="1"/>
      <pc:docMkLst>
        <pc:docMk/>
      </pc:docMkLst>
      <pc:sldChg chg="addSp modSp new">
        <pc:chgData name="Dr. Manel Puig i Vidal" userId="0d549d0e-cb25-4ad8-b3a5-db046c349dfe" providerId="ADAL" clId="{214FBBCA-DA33-4A89-9C80-13FF7DA1BA85}" dt="2021-04-30T16:28:09.649" v="1"/>
        <pc:sldMkLst>
          <pc:docMk/>
          <pc:sldMk cId="4034178708" sldId="258"/>
        </pc:sldMkLst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2" creationId="{082D705F-B680-40D4-86A6-5834E21B310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3" creationId="{BCB67200-2B31-4932-AD48-4CCDC87F647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4" creationId="{107760A7-7D18-40EE-8EE2-54563CD92C8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5" creationId="{1759DE4C-A082-48D5-9FAF-103D09A22282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6" creationId="{34E02DBB-0AAF-4E19-8537-717874847601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7" creationId="{F91173A7-4C62-4CE0-B2D1-79776A8704E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8" creationId="{8B393CB0-29F4-4CCA-B1B6-39A84961828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9" creationId="{EC69BDAB-87E6-4DFE-836E-67A50C82F606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0" creationId="{0F954DF0-49BD-4C90-BFC7-9A952FD634E0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1" creationId="{E10FDC63-473F-4A5D-BCBF-17BAD1F351C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2" creationId="{F5FFBDCA-E0FE-4686-8855-14B98D65EC2F}"/>
          </ac:spMkLst>
        </pc:spChg>
        <pc:picChg chg="add mod">
          <ac:chgData name="Dr. Manel Puig i Vidal" userId="0d549d0e-cb25-4ad8-b3a5-db046c349dfe" providerId="ADAL" clId="{214FBBCA-DA33-4A89-9C80-13FF7DA1BA85}" dt="2021-04-30T16:28:09.649" v="1"/>
          <ac:picMkLst>
            <pc:docMk/>
            <pc:sldMk cId="4034178708" sldId="258"/>
            <ac:picMk id="13" creationId="{8290C259-8BD6-4754-B849-FA2E21EA864F}"/>
          </ac:picMkLst>
        </pc:picChg>
      </pc:sldChg>
    </pc:docChg>
  </pc:docChgLst>
  <pc:docChgLst>
    <pc:chgData name="Dr. Manel Puig i Vidal" userId="0d549d0e-cb25-4ad8-b3a5-db046c349dfe" providerId="ADAL" clId="{A32D92DA-AB7E-402E-AFA7-3BA5519375E5}"/>
    <pc:docChg chg="custSel addSld modSld">
      <pc:chgData name="Dr. Manel Puig i Vidal" userId="0d549d0e-cb25-4ad8-b3a5-db046c349dfe" providerId="ADAL" clId="{A32D92DA-AB7E-402E-AFA7-3BA5519375E5}" dt="2021-08-03T11:19:44.683" v="44" actId="1036"/>
      <pc:docMkLst>
        <pc:docMk/>
      </pc:docMkLst>
      <pc:sldChg chg="addSp delSp modSp mod">
        <pc:chgData name="Dr. Manel Puig i Vidal" userId="0d549d0e-cb25-4ad8-b3a5-db046c349dfe" providerId="ADAL" clId="{A32D92DA-AB7E-402E-AFA7-3BA5519375E5}" dt="2021-08-03T11:19:44.683" v="44" actId="1036"/>
        <pc:sldMkLst>
          <pc:docMk/>
          <pc:sldMk cId="3288817590" sldId="257"/>
        </pc:sldMkLst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3" creationId="{D927769E-DCF3-4F9A-8075-F590AA04FA64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4" creationId="{BD5A579D-632A-486C-88FB-4C7B9BB66756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5" creationId="{B75DBB8B-3B78-49A5-9F6D-95478A41D8C3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7" creationId="{537CBAE9-E2B3-4FA3-B3E5-7867D6406295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8" creationId="{593E3BDD-5ED6-422E-B4B9-1EF88DF10C94}"/>
          </ac:picMkLst>
        </pc:picChg>
      </pc:sldChg>
      <pc:sldChg chg="addSp modSp new mod">
        <pc:chgData name="Dr. Manel Puig i Vidal" userId="0d549d0e-cb25-4ad8-b3a5-db046c349dfe" providerId="ADAL" clId="{A32D92DA-AB7E-402E-AFA7-3BA5519375E5}" dt="2021-08-03T11:18:25.885" v="22" actId="1076"/>
        <pc:sldMkLst>
          <pc:docMk/>
          <pc:sldMk cId="2329590683" sldId="263"/>
        </pc:sldMkLst>
        <pc:picChg chg="add mod">
          <ac:chgData name="Dr. Manel Puig i Vidal" userId="0d549d0e-cb25-4ad8-b3a5-db046c349dfe" providerId="ADAL" clId="{A32D92DA-AB7E-402E-AFA7-3BA5519375E5}" dt="2021-08-03T11:18:21.428" v="21" actId="1076"/>
          <ac:picMkLst>
            <pc:docMk/>
            <pc:sldMk cId="2329590683" sldId="263"/>
            <ac:picMk id="3" creationId="{354A659A-08A3-43A5-9847-BD37EC81DFDE}"/>
          </ac:picMkLst>
        </pc:picChg>
        <pc:picChg chg="add mod">
          <ac:chgData name="Dr. Manel Puig i Vidal" userId="0d549d0e-cb25-4ad8-b3a5-db046c349dfe" providerId="ADAL" clId="{A32D92DA-AB7E-402E-AFA7-3BA5519375E5}" dt="2021-08-03T11:18:25.885" v="22" actId="1076"/>
          <ac:picMkLst>
            <pc:docMk/>
            <pc:sldMk cId="2329590683" sldId="263"/>
            <ac:picMk id="5" creationId="{D75C9759-8C04-4BDA-AA54-582352963965}"/>
          </ac:picMkLst>
        </pc:picChg>
      </pc:sldChg>
      <pc:sldChg chg="addSp modSp new">
        <pc:chgData name="Dr. Manel Puig i Vidal" userId="0d549d0e-cb25-4ad8-b3a5-db046c349dfe" providerId="ADAL" clId="{A32D92DA-AB7E-402E-AFA7-3BA5519375E5}" dt="2021-08-03T11:17:31.302" v="16"/>
        <pc:sldMkLst>
          <pc:docMk/>
          <pc:sldMk cId="4011816797" sldId="264"/>
        </pc:sldMkLst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2" creationId="{54008698-7B82-4808-B06A-1C1A72A08D76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3" creationId="{0D083199-F003-41EB-9D24-CD4325EB2844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4" creationId="{6A29C0F2-8F38-447E-A623-B80CDBAF27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FD07-7566-4DA7-8DFE-05AF11B9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5694D-D2A2-411B-8C89-3E9200E32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4E977-300F-4AA4-9A31-421B7B9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E169F9-3670-4249-92B1-159F4996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C674D-4C9D-4860-982E-69CD743A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4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A519E-5CF8-448B-B8F7-9F08B79C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CE588-D5AA-4925-AB1F-88C6DA38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76BC-C2D8-4BF2-BB88-D01C278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E84F6-2664-444D-9631-6EF2213A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D298E-2624-4973-8EC2-DC02F80C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7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49A87-7231-4438-9AB2-F10A5121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5972F-4D2D-4C43-8F99-41A53A30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8DDF7-A9C4-4010-8EF6-42FC6F58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4D88C-CD75-434E-85B4-B45067B4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2A3A3-5AEE-4812-A7E8-4F8BBA6A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0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509AC-AC0E-4DA1-8688-2CA7787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2476E-16AA-4189-BDE8-C55FB6CA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5BACB-FACD-42B5-AE9C-30921F2E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1EF13-B090-464B-8DB1-0E8A476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5F3DF-9DDF-4F80-9261-8E694DC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70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0C6F-DAEA-48A2-B7B4-D62E5128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A29698-0D75-48FD-BB22-0204840B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0498D-9213-4799-ABD4-168E5B2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0ABEF-7DAF-4F0D-9653-F8F9FF31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CA31-048D-4400-9405-7901A07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0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C4890-10E5-4E38-ABC5-2CE38FF5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FF45D-F836-4D69-A3D9-78BB0B3F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01725-9BEB-46AA-92B1-273B716F2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30E15-C7B2-4D7B-8294-40638C2C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9DA15-F141-489B-87AF-144FE4CA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9D07D-3B51-4F57-A4A3-C9C763C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BB2A-40DB-4C55-A6B5-D15872AC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49295-B1C4-478A-BC65-1A4C526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86A87-D898-4246-976A-BC355ED0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DA4D34-D781-4B65-9C54-BDE5D2DD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BCAB19-F431-400C-B985-DA966477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9B9B0C-BE5E-4B39-AC53-823AFA95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E2216A-42A5-4F8C-90E3-0F483FC8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75BBFE-39D6-4C98-A7AA-3F8AED7E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DE27-6782-47A9-B0F0-F3D0F4A9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8D6C34-EECD-4FF3-98C6-8DECE544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647E64-6047-4739-84E1-6FF770F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45F174-5549-4FC6-AA2F-EC72684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9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D8B76F-7771-497E-895E-D896540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E8ED9B-A90C-4499-B7EF-582A6D29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6B2B0-62CE-4593-8467-36F1F4D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664B-CCC6-411B-9D46-8A939B6E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36088-85F2-4412-8CA2-164044A7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435D9-7DD8-404B-9A0F-73B4B335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06F2F-4A30-4FF3-8884-7FC53FC8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DA5FB-6DCD-434F-879F-4584FB6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17A74-1050-43A4-9482-E1889B3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CE98-280E-4ABC-B7DC-CF1D1B3C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A3725-17C3-4037-AEA7-269C2D17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7F577-4DAA-4AB5-9BCF-A575FA67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3F3-DCA2-44F9-8163-6BF69EA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6B4DF-B669-43E5-89A4-BA868610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B754AE-86A4-4E22-9273-879D63AE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3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134221-6BBE-4924-97F6-2AFE87E1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739A5-EC40-49F8-93AC-DE87A6B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04FED-C5CF-496D-ABFD-E930E101A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7EFF-C005-42C2-96C9-4E7CFE047116}" type="datetimeFigureOut">
              <a:rPr lang="es-ES" smtClean="0"/>
              <a:t>26/07/2024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D28F3-D098-4038-A362-3DC9F39A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E8115-F133-4F7C-AA15-906B568F3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2831-E02E-4D02-9CB9-6EB6AFEAAD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0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5BC85-9364-4311-B97C-5BB24B8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6" y="1564874"/>
            <a:ext cx="1257475" cy="943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7A07-77AC-488D-8BF5-860024D4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64" y="1564874"/>
            <a:ext cx="1133633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5FDBF-F9AA-4EED-9458-485AEF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1" y="1564874"/>
            <a:ext cx="1733792" cy="1247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96451C-D876-4BA8-80A7-E0A6BB64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192" y="3154961"/>
            <a:ext cx="4163006" cy="311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C597A1-DC41-476D-B94A-072BEE725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6382"/>
            <a:ext cx="373432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BD5A579D-632A-486C-88FB-4C7B9BB6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83" y="-9331"/>
            <a:ext cx="6532638" cy="4189970"/>
          </a:xfrm>
          <a:prstGeom prst="rect">
            <a:avLst/>
          </a:prstGeom>
        </p:spPr>
      </p:pic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593E3BDD-5ED6-422E-B4B9-1EF88DF1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095230"/>
            <a:ext cx="6606073" cy="28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54A659A-08A3-43A5-9847-BD37EC81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9" y="437135"/>
            <a:ext cx="5544324" cy="4344006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75C9759-8C04-4BDA-AA54-58235296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84" y="522784"/>
            <a:ext cx="5468113" cy="3934374"/>
          </a:xfrm>
          <a:prstGeom prst="rect">
            <a:avLst/>
          </a:prstGeom>
        </p:spPr>
      </p:pic>
      <p:sp>
        <p:nvSpPr>
          <p:cNvPr id="2" name="QuadreDeText 1">
            <a:extLst>
              <a:ext uri="{FF2B5EF4-FFF2-40B4-BE49-F238E27FC236}">
                <a16:creationId xmlns:a16="http://schemas.microsoft.com/office/drawing/2014/main" id="{1ED916FD-A6A2-4CC1-B267-E6D20E5B9C53}"/>
              </a:ext>
            </a:extLst>
          </p:cNvPr>
          <p:cNvSpPr txBox="1"/>
          <p:nvPr/>
        </p:nvSpPr>
        <p:spPr>
          <a:xfrm>
            <a:off x="674557" y="252469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M1-A</a:t>
            </a:r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A3A9FB9D-1E16-4D1C-AAD3-A4354B6E5904}"/>
              </a:ext>
            </a:extLst>
          </p:cNvPr>
          <p:cNvSpPr txBox="1"/>
          <p:nvPr/>
        </p:nvSpPr>
        <p:spPr>
          <a:xfrm>
            <a:off x="4664439" y="29931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M2-B</a:t>
            </a: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5223A30E-3AC4-4D27-933A-7F5FDFEFE23B}"/>
              </a:ext>
            </a:extLst>
          </p:cNvPr>
          <p:cNvSpPr txBox="1"/>
          <p:nvPr/>
        </p:nvSpPr>
        <p:spPr>
          <a:xfrm>
            <a:off x="546610" y="425710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M3-C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D4CAE3A1-2391-4F9D-A564-BCF73591CAC8}"/>
              </a:ext>
            </a:extLst>
          </p:cNvPr>
          <p:cNvSpPr txBox="1"/>
          <p:nvPr/>
        </p:nvSpPr>
        <p:spPr>
          <a:xfrm>
            <a:off x="4649195" y="4257103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M4-D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2187D25-4AB8-4B22-8B6E-2BB901FADDEB}"/>
                  </a:ext>
                </a:extLst>
              </p:cNvPr>
              <p:cNvSpPr txBox="1"/>
              <p:nvPr/>
            </p:nvSpPr>
            <p:spPr>
              <a:xfrm>
                <a:off x="0" y="4965807"/>
                <a:ext cx="6392712" cy="1073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a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a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a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a-E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2187D25-4AB8-4B22-8B6E-2BB901FAD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5807"/>
                <a:ext cx="6392712" cy="1073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5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008698-7B82-4808-B06A-1C1A72A0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05" y="752398"/>
            <a:ext cx="3019846" cy="8383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083199-F003-41EB-9D24-CD4325EB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05" y="1968022"/>
            <a:ext cx="2943636" cy="105742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29C0F2-8F38-447E-A623-B80CDBAF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153" y="3429000"/>
            <a:ext cx="3391373" cy="2810267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61C984A2-5E2F-4E9B-836E-08E961B85ECD}"/>
              </a:ext>
            </a:extLst>
          </p:cNvPr>
          <p:cNvGrpSpPr/>
          <p:nvPr/>
        </p:nvGrpSpPr>
        <p:grpSpPr>
          <a:xfrm rot="2770744">
            <a:off x="1806714" y="1148076"/>
            <a:ext cx="2152785" cy="2573538"/>
            <a:chOff x="1301616" y="1148076"/>
            <a:chExt cx="2152785" cy="257353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5B82D91-8162-4994-AE35-6CCC7376B828}"/>
                </a:ext>
              </a:extLst>
            </p:cNvPr>
            <p:cNvGrpSpPr/>
            <p:nvPr/>
          </p:nvGrpSpPr>
          <p:grpSpPr>
            <a:xfrm>
              <a:off x="1860550" y="1860550"/>
              <a:ext cx="1593851" cy="1861064"/>
              <a:chOff x="1435100" y="1388617"/>
              <a:chExt cx="2019301" cy="2332997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573B5A5C-0050-4BD0-A143-0D7DB424F6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901" t="3306" r="9798" b="12826"/>
              <a:stretch/>
            </p:blipFill>
            <p:spPr>
              <a:xfrm>
                <a:off x="1492249" y="1428749"/>
                <a:ext cx="1924051" cy="2165351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EA4FC07-F3E2-47A9-9DDA-D819FB533006}"/>
                  </a:ext>
                </a:extLst>
              </p:cNvPr>
              <p:cNvSpPr/>
              <p:nvPr/>
            </p:nvSpPr>
            <p:spPr>
              <a:xfrm>
                <a:off x="1847850" y="1739900"/>
                <a:ext cx="901700" cy="180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3B7D4DBC-51C4-4A54-B7DF-8EE80EC30E00}"/>
                  </a:ext>
                </a:extLst>
              </p:cNvPr>
              <p:cNvSpPr/>
              <p:nvPr/>
            </p:nvSpPr>
            <p:spPr>
              <a:xfrm>
                <a:off x="1435100" y="2241549"/>
                <a:ext cx="374649" cy="539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FBDA7FD-41B0-4D19-8807-D92679D15121}"/>
                  </a:ext>
                </a:extLst>
              </p:cNvPr>
              <p:cNvSpPr/>
              <p:nvPr/>
            </p:nvSpPr>
            <p:spPr>
              <a:xfrm>
                <a:off x="1492249" y="3536952"/>
                <a:ext cx="304799" cy="131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98C475-F9A7-4682-AFD1-3E48D47FE21E}"/>
                  </a:ext>
                </a:extLst>
              </p:cNvPr>
              <p:cNvSpPr/>
              <p:nvPr/>
            </p:nvSpPr>
            <p:spPr>
              <a:xfrm>
                <a:off x="2301874" y="3590039"/>
                <a:ext cx="304799" cy="131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3E47B2C-0FC7-481F-B344-5692CC427143}"/>
                  </a:ext>
                </a:extLst>
              </p:cNvPr>
              <p:cNvSpPr/>
              <p:nvPr/>
            </p:nvSpPr>
            <p:spPr>
              <a:xfrm>
                <a:off x="3111501" y="3527568"/>
                <a:ext cx="304799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2B381D1-22BD-4898-816E-DA6655EEFB56}"/>
                  </a:ext>
                </a:extLst>
              </p:cNvPr>
              <p:cNvSpPr/>
              <p:nvPr/>
            </p:nvSpPr>
            <p:spPr>
              <a:xfrm>
                <a:off x="3390900" y="3076718"/>
                <a:ext cx="63501" cy="460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363588F-89FF-4197-978C-0E41F1775E29}"/>
                  </a:ext>
                </a:extLst>
              </p:cNvPr>
              <p:cNvSpPr/>
              <p:nvPr/>
            </p:nvSpPr>
            <p:spPr>
              <a:xfrm>
                <a:off x="3397249" y="1428749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DAB9FD5-017D-4A45-9DB4-7B12282BF1C4}"/>
                  </a:ext>
                </a:extLst>
              </p:cNvPr>
              <p:cNvSpPr/>
              <p:nvPr/>
            </p:nvSpPr>
            <p:spPr>
              <a:xfrm>
                <a:off x="1498599" y="1388617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FEC96CD-55FA-4ECB-9815-5CB83654E7F9}"/>
                  </a:ext>
                </a:extLst>
              </p:cNvPr>
              <p:cNvSpPr/>
              <p:nvPr/>
            </p:nvSpPr>
            <p:spPr>
              <a:xfrm>
                <a:off x="1466849" y="1761239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389649B5-42C7-4520-A0CF-768FC3BC2D08}"/>
                </a:ext>
              </a:extLst>
            </p:cNvPr>
            <p:cNvCxnSpPr/>
            <p:nvPr/>
          </p:nvCxnSpPr>
          <p:spPr>
            <a:xfrm flipV="1">
              <a:off x="2654300" y="1441450"/>
              <a:ext cx="0" cy="14418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3F1B26C-A1C3-4EE7-B890-202FB5BEC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9250" y="2724547"/>
              <a:ext cx="11747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854B2EE-8A2C-42BB-ABFB-7C3A65EF88BF}"/>
                </a:ext>
              </a:extLst>
            </p:cNvPr>
            <p:cNvSpPr txBox="1"/>
            <p:nvPr/>
          </p:nvSpPr>
          <p:spPr>
            <a:xfrm rot="16200000">
              <a:off x="2451100" y="113990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u</a:t>
              </a:r>
              <a:r>
                <a:rPr lang="ca-ES" b="1" baseline="-25000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EE9CC571-A0ED-4AC2-8506-C85C40FDA786}"/>
                </a:ext>
              </a:extLst>
            </p:cNvPr>
            <p:cNvSpPr txBox="1"/>
            <p:nvPr/>
          </p:nvSpPr>
          <p:spPr>
            <a:xfrm rot="16200000">
              <a:off x="1312997" y="251741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u</a:t>
              </a:r>
              <a:r>
                <a:rPr lang="ca-ES" b="1" baseline="-25000" dirty="0">
                  <a:solidFill>
                    <a:srgbClr val="FF0000"/>
                  </a:solidFill>
                </a:rPr>
                <a:t>l</a:t>
              </a:r>
            </a:p>
          </p:txBody>
        </p:sp>
      </p:grp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E0FDC92-7B2C-41F3-A5F8-FE215E7AE356}"/>
              </a:ext>
            </a:extLst>
          </p:cNvPr>
          <p:cNvCxnSpPr>
            <a:cxnSpLocks/>
          </p:cNvCxnSpPr>
          <p:nvPr/>
        </p:nvCxnSpPr>
        <p:spPr>
          <a:xfrm flipV="1">
            <a:off x="731520" y="2013899"/>
            <a:ext cx="0" cy="3167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46C7B18-BEC1-47B7-BB9A-C9825B204176}"/>
              </a:ext>
            </a:extLst>
          </p:cNvPr>
          <p:cNvCxnSpPr>
            <a:cxnSpLocks/>
          </p:cNvCxnSpPr>
          <p:nvPr/>
        </p:nvCxnSpPr>
        <p:spPr>
          <a:xfrm>
            <a:off x="727158" y="5141830"/>
            <a:ext cx="3548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23AF629-95AF-4622-A0EF-1D10011A5261}"/>
              </a:ext>
            </a:extLst>
          </p:cNvPr>
          <p:cNvSpPr txBox="1"/>
          <p:nvPr/>
        </p:nvSpPr>
        <p:spPr>
          <a:xfrm>
            <a:off x="4077361" y="472874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438832-4FFD-4A0E-AF0D-9FFD8A5BE3B6}"/>
              </a:ext>
            </a:extLst>
          </p:cNvPr>
          <p:cNvSpPr txBox="1"/>
          <p:nvPr/>
        </p:nvSpPr>
        <p:spPr>
          <a:xfrm>
            <a:off x="797589" y="176796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6260BA-7650-47B4-846B-A8CB23D4976C}"/>
              </a:ext>
            </a:extLst>
          </p:cNvPr>
          <p:cNvCxnSpPr>
            <a:cxnSpLocks/>
          </p:cNvCxnSpPr>
          <p:nvPr/>
        </p:nvCxnSpPr>
        <p:spPr>
          <a:xfrm flipV="1">
            <a:off x="2862513" y="1463040"/>
            <a:ext cx="0" cy="1405127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7400499-5EE2-4AEE-8517-913F6AB6A452}"/>
              </a:ext>
            </a:extLst>
          </p:cNvPr>
          <p:cNvCxnSpPr>
            <a:cxnSpLocks/>
          </p:cNvCxnSpPr>
          <p:nvPr/>
        </p:nvCxnSpPr>
        <p:spPr>
          <a:xfrm flipV="1">
            <a:off x="2858151" y="2803442"/>
            <a:ext cx="1370854" cy="25545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>
            <a:extLst>
              <a:ext uri="{FF2B5EF4-FFF2-40B4-BE49-F238E27FC236}">
                <a16:creationId xmlns:a16="http://schemas.microsoft.com/office/drawing/2014/main" id="{BFB1A040-DDDF-4259-B78B-53566BAE79CD}"/>
              </a:ext>
            </a:extLst>
          </p:cNvPr>
          <p:cNvSpPr/>
          <p:nvPr/>
        </p:nvSpPr>
        <p:spPr>
          <a:xfrm>
            <a:off x="2509999" y="2473233"/>
            <a:ext cx="711760" cy="700863"/>
          </a:xfrm>
          <a:prstGeom prst="arc">
            <a:avLst>
              <a:gd name="adj1" fmla="val 19156823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8AFE94BC-44BD-4FA5-A135-34C6B5A4BE3F}"/>
              </a:ext>
            </a:extLst>
          </p:cNvPr>
          <p:cNvSpPr/>
          <p:nvPr/>
        </p:nvSpPr>
        <p:spPr>
          <a:xfrm>
            <a:off x="2505643" y="2477580"/>
            <a:ext cx="711760" cy="700863"/>
          </a:xfrm>
          <a:prstGeom prst="arc">
            <a:avLst>
              <a:gd name="adj1" fmla="val 13631727"/>
              <a:gd name="adj2" fmla="val 1627437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21B3FB-423B-4072-860F-9BC231D28836}"/>
              </a:ext>
            </a:extLst>
          </p:cNvPr>
          <p:cNvSpPr txBox="1"/>
          <p:nvPr/>
        </p:nvSpPr>
        <p:spPr>
          <a:xfrm>
            <a:off x="3181356" y="24617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97361D-8846-49A3-9E62-C9EEC6E5E626}"/>
              </a:ext>
            </a:extLst>
          </p:cNvPr>
          <p:cNvSpPr txBox="1"/>
          <p:nvPr/>
        </p:nvSpPr>
        <p:spPr>
          <a:xfrm>
            <a:off x="2601891" y="2189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79382C3-30E9-4FC2-AC8F-279492C0E8CE}"/>
                  </a:ext>
                </a:extLst>
              </p:cNvPr>
              <p:cNvSpPr txBox="1"/>
              <p:nvPr/>
            </p:nvSpPr>
            <p:spPr>
              <a:xfrm>
                <a:off x="4668832" y="2706889"/>
                <a:ext cx="2345386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79382C3-30E9-4FC2-AC8F-279492C0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32" y="2706889"/>
                <a:ext cx="2345386" cy="598497"/>
              </a:xfrm>
              <a:prstGeom prst="rect">
                <a:avLst/>
              </a:prstGeom>
              <a:blipFill>
                <a:blip r:embed="rId6"/>
                <a:stretch>
                  <a:fillRect l="-1039" r="-1299" b="-13265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88E28A2-108D-4D09-A706-5DFB3B722B7B}"/>
                  </a:ext>
                </a:extLst>
              </p:cNvPr>
              <p:cNvSpPr txBox="1"/>
              <p:nvPr/>
            </p:nvSpPr>
            <p:spPr>
              <a:xfrm>
                <a:off x="4699129" y="1784027"/>
                <a:ext cx="117352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88E28A2-108D-4D09-A706-5DFB3B72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29" y="1784027"/>
                <a:ext cx="1173526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553056-A989-4F3D-9B4C-D90DCFF4E719}"/>
                  </a:ext>
                </a:extLst>
              </p:cNvPr>
              <p:cNvSpPr txBox="1"/>
              <p:nvPr/>
            </p:nvSpPr>
            <p:spPr>
              <a:xfrm>
                <a:off x="4776270" y="3597454"/>
                <a:ext cx="1069652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>
                    <a:ea typeface="Cambria Math" panose="02040503050406030204" pitchFamily="18" charset="0"/>
                  </a:rPr>
                  <a:t>x</a:t>
                </a:r>
                <a:r>
                  <a:rPr lang="es-E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ca-ES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553056-A989-4F3D-9B4C-D90DCFF4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0" y="3597454"/>
                <a:ext cx="1069652" cy="319831"/>
              </a:xfrm>
              <a:prstGeom prst="rect">
                <a:avLst/>
              </a:prstGeom>
              <a:blipFill>
                <a:blip r:embed="rId8"/>
                <a:stretch>
                  <a:fillRect l="-13714" t="-183019" r="-28571" b="-26037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A4B0A12-D121-4329-BCB1-7A5E4D64D6CC}"/>
                  </a:ext>
                </a:extLst>
              </p:cNvPr>
              <p:cNvSpPr txBox="1"/>
              <p:nvPr/>
            </p:nvSpPr>
            <p:spPr>
              <a:xfrm>
                <a:off x="4768444" y="3958444"/>
                <a:ext cx="1082091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>
                    <a:ea typeface="Cambria Math" panose="02040503050406030204" pitchFamily="18" charset="0"/>
                  </a:rPr>
                  <a:t>y</a:t>
                </a:r>
                <a:r>
                  <a:rPr lang="es-E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ca-ES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A4B0A12-D121-4329-BCB1-7A5E4D64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444" y="3958444"/>
                <a:ext cx="1082091" cy="319831"/>
              </a:xfrm>
              <a:prstGeom prst="rect">
                <a:avLst/>
              </a:prstGeom>
              <a:blipFill>
                <a:blip r:embed="rId9"/>
                <a:stretch>
                  <a:fillRect l="-12921" t="-183019" r="-27528" b="-26037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C28000-9400-D594-1C16-C516F0A4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618067"/>
            <a:ext cx="45720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887E4-4F3A-65A2-6BB4-D797AD406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54557" r="7573" b="2977"/>
          <a:stretch/>
        </p:blipFill>
        <p:spPr>
          <a:xfrm>
            <a:off x="7339263" y="3248526"/>
            <a:ext cx="3693696" cy="19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2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/rplidarNode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7131662" y="494379"/>
            <a:ext cx="145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/usb_cam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3612426" y="186848"/>
            <a:ext cx="299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/usb_cam/image_raw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1BED6E31-E310-4A27-AC61-4A92A894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983" y="5596196"/>
            <a:ext cx="1739040" cy="949516"/>
          </a:xfrm>
          <a:prstGeom prst="rect">
            <a:avLst/>
          </a:prstGeom>
        </p:spPr>
      </p:pic>
      <p:pic>
        <p:nvPicPr>
          <p:cNvPr id="1026" name="Picture 2" descr="RPI5-4GB-SINGLE Raspberry-pi, SBC, Raspberry Pi5 4GB, BCM2712 | Farnell ES">
            <a:extLst>
              <a:ext uri="{FF2B5EF4-FFF2-40B4-BE49-F238E27FC236}">
                <a16:creationId xmlns:a16="http://schemas.microsoft.com/office/drawing/2014/main" id="{E5723E90-B6CD-0D7A-27DB-34F48CE8B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45" y="5250518"/>
            <a:ext cx="2034451" cy="15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6F755-F1D0-1D51-C370-7C59AD5C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532" y="5300420"/>
            <a:ext cx="2073003" cy="8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/rplidarNode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7131662" y="494379"/>
            <a:ext cx="145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/usb_cam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3612426" y="186848"/>
            <a:ext cx="299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/usb_cam/image_raw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PI5-4GB-SINGLE Raspberry-pi, SBC, Raspberry Pi5 4GB, BCM2712 | Farnell ES">
            <a:extLst>
              <a:ext uri="{FF2B5EF4-FFF2-40B4-BE49-F238E27FC236}">
                <a16:creationId xmlns:a16="http://schemas.microsoft.com/office/drawing/2014/main" id="{E5723E90-B6CD-0D7A-27DB-34F48CE8B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45" y="5250518"/>
            <a:ext cx="2034451" cy="15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1">
            <a:extLst>
              <a:ext uri="{FF2B5EF4-FFF2-40B4-BE49-F238E27FC236}">
                <a16:creationId xmlns:a16="http://schemas.microsoft.com/office/drawing/2014/main" id="{88261E28-56A3-06E9-5705-7610EE239A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8" t="5117" r="11908" b="9546"/>
          <a:stretch/>
        </p:blipFill>
        <p:spPr bwMode="auto">
          <a:xfrm rot="16200000">
            <a:off x="8647049" y="5068790"/>
            <a:ext cx="1301160" cy="1845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26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6C064B-11A1-536B-3012-AD2DECC9F0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8" t="5117" r="11908" b="9546"/>
          <a:stretch/>
        </p:blipFill>
        <p:spPr bwMode="auto">
          <a:xfrm>
            <a:off x="9116008" y="3474755"/>
            <a:ext cx="1884225" cy="267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610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5</cp:revision>
  <dcterms:created xsi:type="dcterms:W3CDTF">2021-03-02T09:34:26Z</dcterms:created>
  <dcterms:modified xsi:type="dcterms:W3CDTF">2024-07-26T10:19:33Z</dcterms:modified>
</cp:coreProperties>
</file>