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e0ec0345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e0ec0345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f120b6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f120b6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f120b66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f120b66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ee8eeca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ee8eeca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6616e2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6616e2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0ec0345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0ec0345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5489dd8b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5489dd8b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5489dd8b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5489dd8b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e0ec0345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e0ec0345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ee8eec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ee8eec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5489dd8b2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5489dd8b2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6616e2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6616e2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0ec034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0ec034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SpotifyU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Shawn, Kyle, </a:t>
            </a:r>
            <a:r>
              <a:rPr lang="en"/>
              <a:t>Angela </a:t>
            </a:r>
            <a:r>
              <a:rPr lang="en"/>
              <a:t>&amp; Fatih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Web API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secure </a:t>
            </a:r>
            <a:r>
              <a:rPr lang="en"/>
              <a:t>authorization</a:t>
            </a:r>
            <a:r>
              <a:rPr lang="en"/>
              <a:t> flow to get end users’ Spotify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OAuth 2.0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developer creates their application bound to their Spotify account and use their developer ID and secret to redirect the users to Spotify’s login.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user logs in, Spotify displays the scope of authentications the developer is requesting to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 grants the permissions, they are redirected back to the application where their authorized token is given to the developer.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token provided expires within an hour and needs to be refreshed using either the refresh token or another login.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Spotify Web API Offers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token that has appropriate authentications, developer can access to Users: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Saved tracks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Profile data (Unfortunately, data for users’ followers is not provided and will not likely be provided soon by the API).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items (tracks or artists)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Followed artists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Recently played tracks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the challenges we faced were about the API such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how to follow correct authorization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the token and using it over and over without asking user to log in again (we ended up using the local storage)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recommendations (The API does not provide recommendations based on users)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90250" y="526350"/>
            <a:ext cx="697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932275" y="1079700"/>
            <a:ext cx="69678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0725" y="99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631025"/>
            <a:ext cx="8520600" cy="4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CS/ITWS Dual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Westchester, 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Orhan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Istanbul, Turkey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3rd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ITWS/Psychological Science Dual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Simsbury, 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Angela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3rd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ITWS/Psychological Science Dual Major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Sarasota, FL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375" y="1152475"/>
            <a:ext cx="51513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has more than 400 million users and currently holds more than 80 million tracks, and we wanted to create an app that these users can benefit.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proposed an app that displays the user statistics and recommendations.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00" y="2571750"/>
            <a:ext cx="3663075" cy="2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Proposal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9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proposed project is a Spotify web app that would use the Spotify user's data directly from their account through the use of an application programming interface (API)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use it to provide the user with statistics on their current listening history and recommend new genres, songs, and artists that they might enjoy for the future.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50" y="445025"/>
            <a:ext cx="2902800" cy="1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September: Project Introduction, working on </a:t>
            </a:r>
            <a:r>
              <a:rPr lang="en" sz="2000"/>
              <a:t>specific</a:t>
            </a:r>
            <a:r>
              <a:rPr lang="en" sz="2000"/>
              <a:t> </a:t>
            </a:r>
            <a:r>
              <a:rPr lang="en" sz="2000"/>
              <a:t>ideas and our project proposal 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October: Deciding on our project and beginning front-end implementation for midterm report 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November: After our midterm presentation we began implementation of back-end, mainly consisted of SpotifyU, spent much of thanksgiving break working on API functionality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December: Finished implementing the API into our website and cleaned up styling and overall page after recommendations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Recently Played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song name, artists, and the exact time the song began playing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 Tracks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the songs you listen to the most by the selected time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recommended songs based on favorite artists and tracks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and CSS3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</a:t>
            </a:r>
            <a:r>
              <a:rPr lang="en" sz="1800"/>
              <a:t>interactive</a:t>
            </a:r>
            <a:r>
              <a:rPr lang="en" sz="1800"/>
              <a:t>, visual appealing, accessible 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Frontend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Change the content dynamically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Account dropdown menu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Created functions to make API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interact with database and server -&gt; data up-to-date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Because friends’ data is not provided by the API, we decided to store only the login data of our users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(cont’d)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MySQL/MariaDB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Database to store data of clients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Web API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Fetch client’s song preference data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1017725"/>
            <a:ext cx="53934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PHP to store login info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105"/>
            <a:ext cx="9144003" cy="312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