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0B3ED-5E59-4B98-9D03-FCC3479AFABD}">
  <a:tblStyle styleId="{0C30B3ED-5E59-4B98-9D03-FCC3479AFABD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84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F7D8C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31937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7D8CD"/>
              </a:buClr>
              <a:buSzPct val="100000"/>
              <a:buFont typeface="Oswald"/>
              <a:defRPr sz="8000"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9370"/>
              </a:buClr>
              <a:buSzPct val="100000"/>
              <a:buFont typeface="Oswald"/>
              <a:buNone/>
              <a:defRPr sz="2100" b="1">
                <a:solidFill>
                  <a:srgbClr val="31937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31937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F7D8CD"/>
              </a:buClr>
              <a:buFont typeface="Oswald"/>
              <a:defRPr>
                <a:solidFill>
                  <a:srgbClr val="F7D8C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1699" y="4342499"/>
            <a:ext cx="1064312" cy="8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rgbClr val="31937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699" y="4027560"/>
            <a:ext cx="8520600" cy="706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Kyle Platt</a:t>
            </a:r>
            <a:endParaRPr lang="en" sz="2800" dirty="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87" y="-167700"/>
            <a:ext cx="4079774" cy="307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816525" y="2438599"/>
            <a:ext cx="5510949" cy="46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>
                <a:solidFill>
                  <a:srgbClr val="F7D8CD"/>
                </a:solidFill>
              </a:rPr>
              <a:t>Project Presentation</a:t>
            </a:r>
            <a:endParaRPr lang="en" sz="4400" dirty="0">
              <a:solidFill>
                <a:srgbClr val="F7D8C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168" y="238335"/>
            <a:ext cx="9080400" cy="3711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400" dirty="0" smtClean="0"/>
              <a:t>What did I do?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Group user studies and talks</a:t>
            </a:r>
            <a:endParaRPr lang="en-US" sz="2000" dirty="0" smtClean="0"/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ym typeface="Oswald"/>
              </a:rPr>
              <a:t>Analyzed the app while people were using it and then took feedback in discussion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ym typeface="Oswald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3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168" y="238335"/>
            <a:ext cx="9080400" cy="3711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400" dirty="0" smtClean="0"/>
              <a:t>What did I ask?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ym typeface="Oswald"/>
              </a:rPr>
              <a:t>What do you like about the app?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Is there anything that is confusing or seem out of place?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ym typeface="Oswald"/>
              </a:rPr>
              <a:t>If there is anything you would change what would it be?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Specifically, what do you think about THIS page or block of information?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ym typeface="Oswald"/>
              </a:rPr>
              <a:t>Open discussion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ym typeface="Oswald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3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9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168" y="238335"/>
            <a:ext cx="9080400" cy="3711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400" dirty="0" smtClean="0"/>
              <a:t>What did I find?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People are hard to get information out of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Narrowing down the questions and asking specifics tend to lead to better answers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After user studies and interviews, open discussion was a great way to bounce ideas off each </a:t>
            </a:r>
            <a:r>
              <a:rPr lang="en-US" sz="2000" dirty="0" smtClean="0"/>
              <a:t>other</a:t>
            </a: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There were a lot more pages that were needed than I thought from the beginning</a:t>
            </a:r>
            <a:endParaRPr lang="en-US" sz="2000" dirty="0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ym typeface="Oswald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3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392585"/>
      </p:ext>
    </p:extLst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Application>Microsoft Macintosh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Amatic SC</vt:lpstr>
      <vt:lpstr>Arial</vt:lpstr>
      <vt:lpstr>Oswald</vt:lpstr>
      <vt:lpstr>Source Code Pro</vt:lpstr>
      <vt:lpstr>beach-day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Platt, Kyle Lee</cp:lastModifiedBy>
  <cp:revision>3</cp:revision>
  <dcterms:modified xsi:type="dcterms:W3CDTF">2017-04-24T20:27:20Z</dcterms:modified>
</cp:coreProperties>
</file>