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C072-DD06-4679-BDE2-0408DD0A003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AD93-C39F-4686-9DF6-AC04469F9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7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C072-DD06-4679-BDE2-0408DD0A003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AD93-C39F-4686-9DF6-AC04469F9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6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C072-DD06-4679-BDE2-0408DD0A003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AD93-C39F-4686-9DF6-AC04469F9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3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C072-DD06-4679-BDE2-0408DD0A003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AD93-C39F-4686-9DF6-AC04469F9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C072-DD06-4679-BDE2-0408DD0A003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AD93-C39F-4686-9DF6-AC04469F9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0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C072-DD06-4679-BDE2-0408DD0A003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AD93-C39F-4686-9DF6-AC04469F9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2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C072-DD06-4679-BDE2-0408DD0A003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AD93-C39F-4686-9DF6-AC04469F9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9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C072-DD06-4679-BDE2-0408DD0A003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AD93-C39F-4686-9DF6-AC04469F9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8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C072-DD06-4679-BDE2-0408DD0A003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AD93-C39F-4686-9DF6-AC04469F9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5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C072-DD06-4679-BDE2-0408DD0A003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AD93-C39F-4686-9DF6-AC04469F9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0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C072-DD06-4679-BDE2-0408DD0A003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AD93-C39F-4686-9DF6-AC04469F9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9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8C072-DD06-4679-BDE2-0408DD0A003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1AD93-C39F-4686-9DF6-AC04469F9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3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fractional change plots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(unfinished)</a:t>
            </a:r>
          </a:p>
          <a:p>
            <a:r>
              <a:rPr lang="en-US" dirty="0" smtClean="0"/>
              <a:t>9/15/20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6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8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6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57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9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61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99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fractional change plots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fractional change plots</dc:title>
  <dc:creator>Weng, Kyle A.</dc:creator>
  <cp:lastModifiedBy>Weng, Kyle A.</cp:lastModifiedBy>
  <cp:revision>1</cp:revision>
  <dcterms:created xsi:type="dcterms:W3CDTF">2020-09-15T17:32:42Z</dcterms:created>
  <dcterms:modified xsi:type="dcterms:W3CDTF">2020-09-15T17:33:05Z</dcterms:modified>
</cp:coreProperties>
</file>