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.png"/><Relationship Id="rId7" Type="http://schemas.openxmlformats.org/officeDocument/2006/relationships/image" Target="../media/image8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7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7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1.png"/><Relationship Id="rId4" Type="http://schemas.openxmlformats.org/officeDocument/2006/relationships/image" Target="../media/image97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7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2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27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10" Type="http://schemas.openxmlformats.org/officeDocument/2006/relationships/image" Target="../media/image48.png"/><Relationship Id="rId19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2.png"/><Relationship Id="rId5" Type="http://schemas.openxmlformats.org/officeDocument/2006/relationships/image" Target="../media/image58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42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42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0952" y="2898382"/>
            <a:ext cx="3666667" cy="107143"/>
            <a:chOff x="-1290952" y="2898382"/>
            <a:chExt cx="3666667" cy="10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1290952" y="2898382"/>
              <a:ext cx="3666667" cy="10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27962" y="5378441"/>
            <a:ext cx="9821735" cy="14286"/>
            <a:chOff x="4227962" y="5378441"/>
            <a:chExt cx="9821735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227962" y="5378441"/>
              <a:ext cx="9821735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92283"/>
            <a:ext cx="9348407" cy="10002955"/>
            <a:chOff x="9142857" y="492283"/>
            <a:chExt cx="9348407" cy="10002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92283"/>
              <a:ext cx="9348407" cy="100029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0397" y="5006286"/>
            <a:ext cx="5530352" cy="9354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038" y="418630"/>
            <a:ext cx="6228686" cy="48285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23288" y="7750773"/>
            <a:ext cx="6480352" cy="2522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55626" y="65187"/>
            <a:ext cx="460648" cy="973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29" y="2495197"/>
            <a:ext cx="7949210" cy="40856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7234" y="4287926"/>
            <a:ext cx="14229342" cy="3881291"/>
            <a:chOff x="2047234" y="4287926"/>
            <a:chExt cx="14229342" cy="388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7234" y="4287926"/>
              <a:ext cx="14229342" cy="388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38" y="771552"/>
            <a:ext cx="5275886" cy="27465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2867" y="65187"/>
            <a:ext cx="636095" cy="973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867" y="2225290"/>
            <a:ext cx="2100981" cy="9354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0639" y="3115645"/>
            <a:ext cx="7213302" cy="6218193"/>
            <a:chOff x="1760639" y="3115645"/>
            <a:chExt cx="7213302" cy="62181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639" y="3115645"/>
              <a:ext cx="7213302" cy="62181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553" y="3118820"/>
            <a:ext cx="7188297" cy="6218615"/>
            <a:chOff x="9142553" y="3118820"/>
            <a:chExt cx="7188297" cy="62186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553" y="3118820"/>
              <a:ext cx="7188297" cy="62186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38" y="771552"/>
            <a:ext cx="5275886" cy="27465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867" y="2225290"/>
            <a:ext cx="2100981" cy="9354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82867" y="65187"/>
            <a:ext cx="585943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4225" y="3811990"/>
            <a:ext cx="7874097" cy="3346036"/>
            <a:chOff x="1114225" y="3811990"/>
            <a:chExt cx="7874097" cy="33460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225" y="3811990"/>
              <a:ext cx="7874097" cy="33460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4347" y="3811990"/>
            <a:ext cx="7850316" cy="3346036"/>
            <a:chOff x="9314347" y="3811990"/>
            <a:chExt cx="7850316" cy="3346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4347" y="3811990"/>
              <a:ext cx="7850316" cy="3346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38" y="771552"/>
            <a:ext cx="5275886" cy="27465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410" y="7412189"/>
            <a:ext cx="8055495" cy="8249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63927" y="7412189"/>
            <a:ext cx="8191210" cy="8249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82867" y="65187"/>
            <a:ext cx="626124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38" y="771552"/>
            <a:ext cx="5275886" cy="27465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14117" y="3811990"/>
            <a:ext cx="7638432" cy="3346036"/>
            <a:chOff x="5314117" y="3811990"/>
            <a:chExt cx="7638432" cy="33460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17" y="3811990"/>
              <a:ext cx="7638432" cy="33460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8354" y="7412189"/>
            <a:ext cx="8752514" cy="8249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82867" y="65187"/>
            <a:ext cx="634162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6742" y="8227730"/>
            <a:ext cx="6537761" cy="1356397"/>
            <a:chOff x="2266742" y="8227730"/>
            <a:chExt cx="6537761" cy="13563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6742" y="8227730"/>
              <a:ext cx="6537761" cy="13563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67335" y="8213725"/>
            <a:ext cx="6390200" cy="1386679"/>
            <a:chOff x="9867335" y="8213725"/>
            <a:chExt cx="6390200" cy="1386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7335" y="8213725"/>
              <a:ext cx="6390200" cy="1386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7903" y="2907315"/>
            <a:ext cx="6676810" cy="5154589"/>
            <a:chOff x="2027903" y="2907315"/>
            <a:chExt cx="6676810" cy="51545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7903" y="2907315"/>
              <a:ext cx="6676810" cy="51545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8399" y="2859642"/>
            <a:ext cx="6586279" cy="5340077"/>
            <a:chOff x="9528399" y="2859642"/>
            <a:chExt cx="6586279" cy="53400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8399" y="2859642"/>
              <a:ext cx="6586279" cy="53400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66742" y="9171023"/>
            <a:ext cx="2227704" cy="413104"/>
            <a:chOff x="2266742" y="9171023"/>
            <a:chExt cx="2227704" cy="4131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6742" y="9171023"/>
              <a:ext cx="2227704" cy="4131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97619" y="9180547"/>
            <a:ext cx="2344929" cy="413104"/>
            <a:chOff x="9897619" y="9180547"/>
            <a:chExt cx="2344929" cy="4131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7619" y="9180547"/>
              <a:ext cx="2344929" cy="41310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1914" y="771552"/>
            <a:ext cx="5380648" cy="27465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50486" y="2493282"/>
            <a:ext cx="1666343" cy="10116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79726" y="2497725"/>
            <a:ext cx="1307181" cy="10116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582867" y="65187"/>
            <a:ext cx="638181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66233" y="2859642"/>
            <a:ext cx="7353247" cy="5380962"/>
            <a:chOff x="5466233" y="2859642"/>
            <a:chExt cx="7353247" cy="5380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6233" y="2859642"/>
              <a:ext cx="7353247" cy="5380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96459" y="8399632"/>
            <a:ext cx="2502320" cy="1069237"/>
            <a:chOff x="7996459" y="8399632"/>
            <a:chExt cx="2502320" cy="10692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6459" y="8399632"/>
              <a:ext cx="2502320" cy="10692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42503" y="8991393"/>
            <a:ext cx="1694508" cy="413104"/>
            <a:chOff x="8442503" y="8991393"/>
            <a:chExt cx="1694508" cy="4131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2503" y="8991393"/>
              <a:ext cx="1694508" cy="4131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914" y="771552"/>
            <a:ext cx="5380648" cy="27465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46945" y="2493282"/>
            <a:ext cx="1070914" cy="10782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82867" y="65187"/>
            <a:ext cx="630143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390" y="866667"/>
            <a:ext cx="5852314" cy="23047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82867" y="65187"/>
            <a:ext cx="634610" cy="973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3313" y="3510162"/>
            <a:ext cx="12671531" cy="4727619"/>
            <a:chOff x="2973313" y="3510162"/>
            <a:chExt cx="12671531" cy="472761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75218" y="3510162"/>
              <a:ext cx="12329441" cy="879835"/>
              <a:chOff x="2975218" y="3510162"/>
              <a:chExt cx="12329441" cy="8798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75218" y="3510162"/>
                <a:ext cx="12329441" cy="8798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73313" y="4793971"/>
              <a:ext cx="12329441" cy="879835"/>
              <a:chOff x="2973313" y="4793971"/>
              <a:chExt cx="12329441" cy="87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73313" y="4793971"/>
                <a:ext cx="12329441" cy="8798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980932" y="6068257"/>
              <a:ext cx="12329441" cy="879835"/>
              <a:chOff x="2980932" y="6068257"/>
              <a:chExt cx="12329441" cy="8798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80932" y="6068257"/>
                <a:ext cx="12329441" cy="8798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998075" y="7352067"/>
              <a:ext cx="12329441" cy="879835"/>
              <a:chOff x="2998075" y="7352067"/>
              <a:chExt cx="12329441" cy="8798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98075" y="7352067"/>
                <a:ext cx="12329441" cy="8798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0297" y="3584457"/>
              <a:ext cx="3049990" cy="141960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0297" y="4878341"/>
              <a:ext cx="4760114" cy="141960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0297" y="6181666"/>
              <a:ext cx="5297162" cy="141960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0297" y="7436436"/>
              <a:ext cx="7864133" cy="141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77778"/>
            <a:ext cx="11812264" cy="9807936"/>
            <a:chOff x="0" y="477778"/>
            <a:chExt cx="11812264" cy="9807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7778"/>
              <a:ext cx="11812264" cy="9807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4063" y="492283"/>
            <a:ext cx="11876328" cy="9793432"/>
            <a:chOff x="-64063" y="492283"/>
            <a:chExt cx="11876328" cy="97934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063" y="492283"/>
              <a:ext cx="11876328" cy="9793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3195" y="1770323"/>
            <a:ext cx="5223432" cy="2426292"/>
            <a:chOff x="12193195" y="1770323"/>
            <a:chExt cx="5223432" cy="24262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2252" y="1389380"/>
              <a:ext cx="6034190" cy="444436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4157" y="2577576"/>
              <a:ext cx="4066590" cy="27618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94199" y="9554932"/>
            <a:ext cx="5233771" cy="14196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82867" y="65187"/>
            <a:ext cx="616305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492283"/>
            <a:ext cx="9219048" cy="9964860"/>
            <a:chOff x="9142857" y="492283"/>
            <a:chExt cx="9219048" cy="99648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492283"/>
              <a:ext cx="9219048" cy="99648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5119" y="5379367"/>
            <a:ext cx="9817463" cy="14286"/>
            <a:chOff x="4245119" y="5379367"/>
            <a:chExt cx="9817463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245119" y="5379367"/>
              <a:ext cx="981746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92283"/>
            <a:ext cx="9348407" cy="10002955"/>
            <a:chOff x="9142857" y="492283"/>
            <a:chExt cx="9348407" cy="10002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92283"/>
              <a:ext cx="9348407" cy="100029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9348" y="1920412"/>
            <a:ext cx="800007" cy="6987219"/>
            <a:chOff x="9919348" y="1920412"/>
            <a:chExt cx="800007" cy="69872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938395" y="8145726"/>
              <a:ext cx="761905" cy="761905"/>
              <a:chOff x="9938395" y="8145726"/>
              <a:chExt cx="761905" cy="7619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38395" y="8145726"/>
                <a:ext cx="761905" cy="76190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38395" y="6589397"/>
              <a:ext cx="761905" cy="761905"/>
              <a:chOff x="9938395" y="6589397"/>
              <a:chExt cx="761905" cy="76190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38395" y="6589397"/>
                <a:ext cx="761905" cy="7619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38395" y="5033069"/>
              <a:ext cx="761905" cy="761905"/>
              <a:chOff x="9938395" y="5033069"/>
              <a:chExt cx="761905" cy="7619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38395" y="5033069"/>
                <a:ext cx="761905" cy="7619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938395" y="3476740"/>
              <a:ext cx="761905" cy="761905"/>
              <a:chOff x="9938395" y="3476740"/>
              <a:chExt cx="761905" cy="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38395" y="3476740"/>
                <a:ext cx="761905" cy="76190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953429" y="1920412"/>
              <a:ext cx="761905" cy="761905"/>
              <a:chOff x="9953429" y="1920412"/>
              <a:chExt cx="761905" cy="7619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53429" y="1920412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6853" y="7882302"/>
              <a:ext cx="1739857" cy="143790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66376" y="6325969"/>
              <a:ext cx="1711286" cy="142838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56853" y="4779169"/>
              <a:ext cx="1739857" cy="141885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99716" y="3222836"/>
              <a:ext cx="1225571" cy="140933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7329" y="1652969"/>
              <a:ext cx="1520810" cy="142838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35027" y="6364512"/>
            <a:ext cx="3807248" cy="15775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90255" y="4937821"/>
            <a:ext cx="4955990" cy="22223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35027" y="3251855"/>
            <a:ext cx="2430629" cy="157751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746102" y="47921"/>
            <a:ext cx="535200" cy="5870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40923" y="1679880"/>
            <a:ext cx="3095876" cy="254611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25503" y="7930364"/>
            <a:ext cx="2519981" cy="16060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158206" y="1761648"/>
            <a:ext cx="1393222" cy="107143"/>
            <a:chOff x="-158206" y="1761648"/>
            <a:chExt cx="1393222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58206" y="1761648"/>
              <a:ext cx="1393222" cy="10714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19394" y="701355"/>
            <a:ext cx="4337248" cy="3200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30761" y="2976894"/>
            <a:ext cx="9657080" cy="6531729"/>
            <a:chOff x="4330761" y="2976894"/>
            <a:chExt cx="9657080" cy="65317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0761" y="2976894"/>
              <a:ext cx="9657080" cy="65317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438" y="762029"/>
            <a:ext cx="5275886" cy="27465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55626" y="65187"/>
            <a:ext cx="508857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8086" y="2744754"/>
            <a:ext cx="6827386" cy="6700540"/>
            <a:chOff x="5648086" y="2744754"/>
            <a:chExt cx="6827386" cy="6700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086" y="2744754"/>
              <a:ext cx="6827386" cy="67005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332" y="9454034"/>
            <a:ext cx="4774695" cy="9354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390" y="762029"/>
            <a:ext cx="8122295" cy="27465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55626" y="65187"/>
            <a:ext cx="512876" cy="973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8701" y="3566752"/>
            <a:ext cx="5267723" cy="5532332"/>
            <a:chOff x="948701" y="3566752"/>
            <a:chExt cx="5267723" cy="55323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701" y="3566752"/>
              <a:ext cx="5267723" cy="55323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6102" y="47921"/>
            <a:ext cx="535200" cy="596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76478" y="3547704"/>
            <a:ext cx="5866667" cy="5619048"/>
            <a:chOff x="11676478" y="3547704"/>
            <a:chExt cx="5866667" cy="56190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76478" y="3547704"/>
              <a:ext cx="5866667" cy="5611883"/>
              <a:chOff x="11676478" y="3547704"/>
              <a:chExt cx="5866667" cy="561188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76478" y="3547704"/>
                <a:ext cx="5866667" cy="561188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031096" y="5047619"/>
              <a:ext cx="685714" cy="495238"/>
              <a:chOff x="12031096" y="5047619"/>
              <a:chExt cx="685714" cy="49523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31096" y="5047619"/>
                <a:ext cx="685714" cy="49523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878715" y="6041263"/>
              <a:ext cx="476190" cy="545216"/>
              <a:chOff x="11878715" y="6041263"/>
              <a:chExt cx="476190" cy="54521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878715" y="6041263"/>
                <a:ext cx="476190" cy="545216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559380" y="3507606"/>
            <a:ext cx="5338383" cy="5593482"/>
            <a:chOff x="6559380" y="3507606"/>
            <a:chExt cx="5338383" cy="55934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9380" y="3507606"/>
              <a:ext cx="5338383" cy="55934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390" y="2255204"/>
            <a:ext cx="2049400" cy="14196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2390" y="857143"/>
            <a:ext cx="3823667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67133" y="2744754"/>
            <a:ext cx="6827386" cy="6700540"/>
            <a:chOff x="5667133" y="2744754"/>
            <a:chExt cx="6827386" cy="67005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7133" y="2744754"/>
              <a:ext cx="6827386" cy="67005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6061" y="4117586"/>
            <a:ext cx="5801052" cy="5286243"/>
            <a:chOff x="5716061" y="4117586"/>
            <a:chExt cx="5801052" cy="52862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6061" y="4117586"/>
              <a:ext cx="5801052" cy="5286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66667" y="4621660"/>
            <a:ext cx="1136896" cy="422534"/>
            <a:chOff x="6666667" y="4621660"/>
            <a:chExt cx="1136896" cy="4225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667" y="4621660"/>
              <a:ext cx="1136896" cy="4225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56460" y="4763436"/>
            <a:ext cx="2029851" cy="150000"/>
            <a:chOff x="4656460" y="4763436"/>
            <a:chExt cx="2029851" cy="15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6460" y="4763436"/>
              <a:ext cx="2029851" cy="15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93570" y="3972013"/>
            <a:ext cx="588308" cy="460432"/>
            <a:chOff x="2493570" y="3972013"/>
            <a:chExt cx="588308" cy="4604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3570" y="3972013"/>
              <a:ext cx="588308" cy="4604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73952" y="4687353"/>
            <a:ext cx="427544" cy="460432"/>
            <a:chOff x="2573952" y="4687353"/>
            <a:chExt cx="427544" cy="4604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3952" y="4687353"/>
              <a:ext cx="427544" cy="4604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73952" y="5410225"/>
            <a:ext cx="424369" cy="450337"/>
            <a:chOff x="2573952" y="5410225"/>
            <a:chExt cx="424369" cy="4503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3952" y="5410225"/>
              <a:ext cx="424369" cy="45033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73952" y="4695124"/>
            <a:ext cx="61986" cy="447733"/>
            <a:chOff x="2573952" y="4695124"/>
            <a:chExt cx="61986" cy="4477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3952" y="4695124"/>
              <a:ext cx="61986" cy="4477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42684" y="4695124"/>
            <a:ext cx="55637" cy="447733"/>
            <a:chOff x="2942684" y="4695124"/>
            <a:chExt cx="55637" cy="4477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2684" y="4695124"/>
              <a:ext cx="55637" cy="4477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74786" y="5410225"/>
            <a:ext cx="61986" cy="447733"/>
            <a:chOff x="2574786" y="5410225"/>
            <a:chExt cx="61986" cy="4477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4786" y="5410225"/>
              <a:ext cx="61986" cy="4477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943518" y="5410225"/>
            <a:ext cx="55637" cy="447733"/>
            <a:chOff x="2943518" y="5410225"/>
            <a:chExt cx="55637" cy="4477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3518" y="5410225"/>
              <a:ext cx="55637" cy="44773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4141" y="9471810"/>
            <a:ext cx="3637495" cy="93541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390" y="857143"/>
            <a:ext cx="3823667" cy="22952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755626" y="65187"/>
            <a:ext cx="509305" cy="97388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5649" y="4611172"/>
            <a:ext cx="923619" cy="127293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12569" y="5314536"/>
            <a:ext cx="923619" cy="127293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94220" y="3834562"/>
            <a:ext cx="947438" cy="876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5219" y="3419146"/>
            <a:ext cx="7539909" cy="5953976"/>
            <a:chOff x="1125219" y="3419146"/>
            <a:chExt cx="7539909" cy="59539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5219" y="3419146"/>
              <a:ext cx="7539909" cy="59539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219" y="8897457"/>
            <a:ext cx="1239173" cy="413104"/>
            <a:chOff x="1125219" y="8897457"/>
            <a:chExt cx="1239173" cy="4131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5219" y="8897457"/>
              <a:ext cx="1239173" cy="4131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70019" y="3419146"/>
            <a:ext cx="8209524" cy="5980952"/>
            <a:chOff x="8970019" y="3419146"/>
            <a:chExt cx="8209524" cy="59809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70019" y="3419146"/>
              <a:ext cx="8209035" cy="5973422"/>
              <a:chOff x="8970019" y="3419146"/>
              <a:chExt cx="8209035" cy="597342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70019" y="3419146"/>
                <a:ext cx="8209035" cy="597342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970019" y="8904973"/>
              <a:ext cx="1239173" cy="413104"/>
              <a:chOff x="8970019" y="8904973"/>
              <a:chExt cx="1239173" cy="4131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70019" y="8904973"/>
                <a:ext cx="1239173" cy="413104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55626" y="65187"/>
            <a:ext cx="491000" cy="973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0332" y="9489586"/>
            <a:ext cx="3563305" cy="93541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1B5FDCC-7B61-70F5-9F5C-3E8C56978DC6}"/>
              </a:ext>
            </a:extLst>
          </p:cNvPr>
          <p:cNvGrpSpPr/>
          <p:nvPr/>
        </p:nvGrpSpPr>
        <p:grpSpPr>
          <a:xfrm>
            <a:off x="-23628" y="943300"/>
            <a:ext cx="4214628" cy="2295200"/>
            <a:chOff x="-38571" y="857143"/>
            <a:chExt cx="4214628" cy="22952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38571" y="1639038"/>
              <a:ext cx="1142857" cy="79305"/>
              <a:chOff x="-38571" y="1639038"/>
              <a:chExt cx="1142857" cy="79305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-38571" y="1639038"/>
                <a:ext cx="1142857" cy="7930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867" y="2164380"/>
              <a:ext cx="1048105" cy="84577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390" y="857143"/>
              <a:ext cx="3823667" cy="22952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829C2A-19F8-59BE-956E-10E641517F25}"/>
                </a:ext>
              </a:extLst>
            </p:cNvPr>
            <p:cNvSpPr/>
            <p:nvPr/>
          </p:nvSpPr>
          <p:spPr>
            <a:xfrm>
              <a:off x="619874" y="2289694"/>
              <a:ext cx="2133600" cy="566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Object 28">
              <a:extLst>
                <a:ext uri="{FF2B5EF4-FFF2-40B4-BE49-F238E27FC236}">
                  <a16:creationId xmlns:a16="http://schemas.microsoft.com/office/drawing/2014/main" id="{5F3999CC-EACF-1913-82BF-A47E2E1E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399" y="2099302"/>
              <a:ext cx="1307181" cy="1011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2267" y="3533430"/>
            <a:ext cx="5294661" cy="5678834"/>
            <a:chOff x="962267" y="3533430"/>
            <a:chExt cx="5294661" cy="56788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267" y="3533430"/>
              <a:ext cx="5294661" cy="5678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52166" y="3523906"/>
            <a:ext cx="5523662" cy="5618025"/>
            <a:chOff x="6352166" y="3523906"/>
            <a:chExt cx="5523662" cy="56180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2166" y="3523906"/>
              <a:ext cx="5523662" cy="5618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04400" y="3533430"/>
            <a:ext cx="5410824" cy="5618025"/>
            <a:chOff x="11904400" y="3533430"/>
            <a:chExt cx="5410824" cy="56180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4400" y="3533430"/>
              <a:ext cx="5410824" cy="561802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55626" y="65187"/>
            <a:ext cx="508714" cy="973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343" y="2207514"/>
            <a:ext cx="3303267" cy="9354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390" y="857143"/>
            <a:ext cx="3823667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571" y="1639038"/>
            <a:ext cx="1142857" cy="79305"/>
            <a:chOff x="-38571" y="1639038"/>
            <a:chExt cx="1142857" cy="79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38571" y="1639038"/>
              <a:ext cx="1142857" cy="79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477778"/>
            <a:ext cx="18380952" cy="14241"/>
            <a:chOff x="-47619" y="477778"/>
            <a:chExt cx="18380952" cy="14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19" y="477778"/>
              <a:ext cx="18380952" cy="142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62" y="3485714"/>
            <a:ext cx="5275828" cy="5740223"/>
            <a:chOff x="1000362" y="3485714"/>
            <a:chExt cx="5275828" cy="57402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362" y="3485714"/>
              <a:ext cx="5275828" cy="57402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3882" y="3491247"/>
            <a:ext cx="5373151" cy="5710109"/>
            <a:chOff x="6393882" y="3491247"/>
            <a:chExt cx="5373151" cy="57101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3882" y="3491247"/>
              <a:ext cx="5373151" cy="5710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40569" y="3533333"/>
            <a:ext cx="5537239" cy="5625838"/>
            <a:chOff x="11640569" y="3533333"/>
            <a:chExt cx="5537239" cy="56258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40569" y="3533333"/>
              <a:ext cx="5537239" cy="562583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5" y="76616"/>
            <a:ext cx="5131895" cy="8463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55626" y="65187"/>
            <a:ext cx="509305" cy="973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343" y="2207514"/>
            <a:ext cx="3312790" cy="9354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390" y="857143"/>
            <a:ext cx="3823667" cy="229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권우진</cp:lastModifiedBy>
  <cp:revision>2</cp:revision>
  <dcterms:created xsi:type="dcterms:W3CDTF">2024-04-01T12:26:11Z</dcterms:created>
  <dcterms:modified xsi:type="dcterms:W3CDTF">2024-04-01T03:29:43Z</dcterms:modified>
</cp:coreProperties>
</file>