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499"/>
  </p:normalViewPr>
  <p:slideViewPr>
    <p:cSldViewPr snapToGrid="0" snapToObjects="1" showGuides="1">
      <p:cViewPr>
        <p:scale>
          <a:sx n="121" d="100"/>
          <a:sy n="121" d="100"/>
        </p:scale>
        <p:origin x="-32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3ACC-42B1-0944-9D60-17995E13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E9BA-73AA-BD4E-A87E-A429C96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DF0A-FA6E-8D47-9E14-55E4C90C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C0FD-41D6-D84C-9204-2DFE943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92ED-EE6D-7144-8D68-E3E41A6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120-96F7-2145-A2E5-B53E0C32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4E090-DC8A-2849-8768-5B79A5C9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BC9A-0DEF-694C-84FB-AC5B0CA9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C221-4265-FF4A-9DDE-D0EAF7D4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D783-DFEE-A741-9E09-5DF88DF5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D7788-A972-7349-9F05-6339507F6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CB346-87D4-324C-9E0D-43D560CE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5BE9-202C-224F-A080-8129810A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4EC2-CFB6-994F-AF7A-C7B226BF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502A-C584-B84E-A0DB-F1E8C2EE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6D5E-F80E-7940-BE8A-8AB1FEF5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9259-B8F3-BD43-85A7-9AA0B61E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A230-0863-5E43-BFC6-6BB468CD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7538-05EB-3941-81D5-4E368CAB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77F0-B64C-044B-9CF1-D2774F77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0562-0426-124B-BB3A-6C418DD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C109-2A9C-4D43-A069-FF5D9082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DF0F-4C48-6740-B07C-4DC5FC41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6DAC-FD7E-404B-B66F-610C857C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5047-9F92-DA41-860C-B921E5DD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4BE6-172B-3745-A208-31B8323D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D1E2-D74A-0840-895B-12990F1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C0F7-71F0-E843-8F6F-8CBC4DE9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B68D7-D7FD-5940-A325-F6D6E6EA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67A1-7460-7943-8DFF-36355C67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E176-D8B9-A445-B5F9-F437A410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4BA3-B977-504D-83D5-BEA299A8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8F8F-2F50-864E-9CF2-097FB538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C4110-77ED-EB4B-9526-5BCD205A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B1AFF-E6FA-8F49-BDF4-5523D5A4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E8A92-0A1D-F349-A270-A3FB11C49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1EE79-6514-EF4B-A60E-270C1E3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95961-A17D-4146-9850-C96261F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7AFEF-8E22-4648-BB48-6AEE5781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974C-6A80-0046-9F1B-D480A7F9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AC16E-D556-8A44-9654-6028FF7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8869-D78F-3445-B48B-68827920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31231-F9C3-4F4C-9C09-63406E97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D0A4-80F9-0A4D-9529-8C6A6067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F6BAA-BCD0-0842-8F15-3552A638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DA3BB-35E1-814C-A06D-7E4B743E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251F-0C83-224B-9436-112CD25C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9147-CBBE-0045-AA67-CA48B14E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56DFB-0158-8241-BB8E-C0BC07D2C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7765-7738-944D-8926-B3CE711B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85993-78F2-D04A-BB92-162B4AF9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E3E1-D7DB-714F-B3EE-F4FF62C3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7D05-E54D-2C43-8E6E-91609BBC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BA30D-74F3-5940-9224-0722C097E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7EE7-872F-3147-87C8-01475F16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F720-3A76-894F-ABE9-F8C087F6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BF74-4220-B64A-AE65-A2DCE33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1612-8DA7-A243-A824-88B0B651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75EB0-587E-BD4A-BF5D-050BAB65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C291-E3C6-FE43-93D0-3FE0B151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0FE6-B929-BB40-8D9F-76394EB5D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5BFE-88D7-1A46-8562-749C65845C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2B24-2786-124B-8331-92B712137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5674-7B07-1944-BF7F-256CF0FD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1B60-3B60-0640-8729-DE64A49F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0E288-1B10-374D-A7EB-3CDE081240EC}"/>
              </a:ext>
            </a:extLst>
          </p:cNvPr>
          <p:cNvSpPr/>
          <p:nvPr/>
        </p:nvSpPr>
        <p:spPr>
          <a:xfrm>
            <a:off x="9430655" y="1166444"/>
            <a:ext cx="1552754" cy="74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410F9-9AA8-4048-808C-E9E86F4AA02C}"/>
              </a:ext>
            </a:extLst>
          </p:cNvPr>
          <p:cNvSpPr/>
          <p:nvPr/>
        </p:nvSpPr>
        <p:spPr>
          <a:xfrm>
            <a:off x="6667327" y="1166444"/>
            <a:ext cx="1552754" cy="74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8926F-1757-D846-AFDC-E6DBC164005A}"/>
              </a:ext>
            </a:extLst>
          </p:cNvPr>
          <p:cNvSpPr/>
          <p:nvPr/>
        </p:nvSpPr>
        <p:spPr>
          <a:xfrm>
            <a:off x="3903999" y="1166444"/>
            <a:ext cx="1552754" cy="74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1DEF19-EC3B-FC40-828A-2B43CFBD638A}"/>
              </a:ext>
            </a:extLst>
          </p:cNvPr>
          <p:cNvGrpSpPr/>
          <p:nvPr/>
        </p:nvGrpSpPr>
        <p:grpSpPr>
          <a:xfrm>
            <a:off x="3903999" y="2878518"/>
            <a:ext cx="1552754" cy="1522562"/>
            <a:chOff x="4229820" y="3329076"/>
            <a:chExt cx="1552754" cy="15225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3049D8-193C-0547-BC5F-B1E0D059ADD0}"/>
                </a:ext>
              </a:extLst>
            </p:cNvPr>
            <p:cNvSpPr/>
            <p:nvPr/>
          </p:nvSpPr>
          <p:spPr>
            <a:xfrm>
              <a:off x="4229820" y="3329076"/>
              <a:ext cx="1552754" cy="1522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939D81-6648-024A-8C3B-65ED4EA5F484}"/>
                </a:ext>
              </a:extLst>
            </p:cNvPr>
            <p:cNvSpPr/>
            <p:nvPr/>
          </p:nvSpPr>
          <p:spPr>
            <a:xfrm>
              <a:off x="4321836" y="3956653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__proto__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322722-60C4-DC49-B3BF-C92827AEAC0D}"/>
                </a:ext>
              </a:extLst>
            </p:cNvPr>
            <p:cNvSpPr/>
            <p:nvPr/>
          </p:nvSpPr>
          <p:spPr>
            <a:xfrm>
              <a:off x="4321836" y="4296315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speak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F618A0-C50C-4F4D-8156-95C2A2270807}"/>
              </a:ext>
            </a:extLst>
          </p:cNvPr>
          <p:cNvGrpSpPr/>
          <p:nvPr/>
        </p:nvGrpSpPr>
        <p:grpSpPr>
          <a:xfrm>
            <a:off x="6667327" y="3868142"/>
            <a:ext cx="1552754" cy="1522562"/>
            <a:chOff x="6993148" y="3956653"/>
            <a:chExt cx="1552754" cy="15225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E1D0F-700C-2E42-8949-AFA65F5F0291}"/>
                </a:ext>
              </a:extLst>
            </p:cNvPr>
            <p:cNvSpPr/>
            <p:nvPr/>
          </p:nvSpPr>
          <p:spPr>
            <a:xfrm>
              <a:off x="6993148" y="3956653"/>
              <a:ext cx="1552754" cy="1522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5FED8-819C-1241-A5D7-AE8BC0608413}"/>
                </a:ext>
              </a:extLst>
            </p:cNvPr>
            <p:cNvSpPr/>
            <p:nvPr/>
          </p:nvSpPr>
          <p:spPr>
            <a:xfrm>
              <a:off x="7080850" y="4598601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__proto__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F39B87-072E-2045-A9C6-E33640EC7905}"/>
                </a:ext>
              </a:extLst>
            </p:cNvPr>
            <p:cNvSpPr/>
            <p:nvPr/>
          </p:nvSpPr>
          <p:spPr>
            <a:xfrm>
              <a:off x="7080850" y="4941495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31BA23-3751-4B46-8889-C2EF82D2C5B6}"/>
              </a:ext>
            </a:extLst>
          </p:cNvPr>
          <p:cNvGrpSpPr/>
          <p:nvPr/>
        </p:nvGrpSpPr>
        <p:grpSpPr>
          <a:xfrm>
            <a:off x="9430655" y="4873120"/>
            <a:ext cx="1552754" cy="1522562"/>
            <a:chOff x="9756476" y="4598601"/>
            <a:chExt cx="1552754" cy="15225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4B83FB-1DA6-BE4F-A76B-D84E90FAC761}"/>
                </a:ext>
              </a:extLst>
            </p:cNvPr>
            <p:cNvSpPr/>
            <p:nvPr/>
          </p:nvSpPr>
          <p:spPr>
            <a:xfrm>
              <a:off x="9756476" y="4598601"/>
              <a:ext cx="1552754" cy="1522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prototype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D0732B-0D32-A34E-B350-46261B39FF21}"/>
                </a:ext>
              </a:extLst>
            </p:cNvPr>
            <p:cNvSpPr/>
            <p:nvPr/>
          </p:nvSpPr>
          <p:spPr>
            <a:xfrm>
              <a:off x="9844178" y="5240549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__proto__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5D7041-91AB-B048-AA3D-0BBC814BA4C6}"/>
                </a:ext>
              </a:extLst>
            </p:cNvPr>
            <p:cNvSpPr/>
            <p:nvPr/>
          </p:nvSpPr>
          <p:spPr>
            <a:xfrm>
              <a:off x="9844178" y="5583443"/>
              <a:ext cx="1377350" cy="3630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toString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9E8E3ED-8CDB-B847-965F-255E7C0B9BFB}"/>
              </a:ext>
            </a:extLst>
          </p:cNvPr>
          <p:cNvSpPr/>
          <p:nvPr/>
        </p:nvSpPr>
        <p:spPr>
          <a:xfrm>
            <a:off x="1140671" y="1166444"/>
            <a:ext cx="1552754" cy="74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114E7A-7DF5-814D-A5AF-6CD96CC23534}"/>
              </a:ext>
            </a:extLst>
          </p:cNvPr>
          <p:cNvSpPr/>
          <p:nvPr/>
        </p:nvSpPr>
        <p:spPr>
          <a:xfrm>
            <a:off x="1222625" y="2528703"/>
            <a:ext cx="1377350" cy="363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4EC4D-80CB-FD4D-A017-0DC7FED9237C}"/>
              </a:ext>
            </a:extLst>
          </p:cNvPr>
          <p:cNvSpPr/>
          <p:nvPr/>
        </p:nvSpPr>
        <p:spPr>
          <a:xfrm>
            <a:off x="1222625" y="2868365"/>
            <a:ext cx="1377350" cy="363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speakEnglish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E2BF305-ACFA-2B4E-BF5C-0BE029EA0B5E}"/>
              </a:ext>
            </a:extLst>
          </p:cNvPr>
          <p:cNvCxnSpPr>
            <a:cxnSpLocks/>
            <a:stCxn id="22" idx="3"/>
            <a:endCxn id="12" idx="0"/>
          </p:cNvCxnSpPr>
          <p:nvPr/>
        </p:nvCxnSpPr>
        <p:spPr>
          <a:xfrm>
            <a:off x="2599975" y="2710218"/>
            <a:ext cx="2080401" cy="1683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06A0868-300C-B949-AE27-9231ED82F44E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5373365" y="3687610"/>
            <a:ext cx="2070339" cy="1805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8EB273B-849D-D64D-8253-17183EF0AD99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8132379" y="4691605"/>
            <a:ext cx="2074653" cy="1815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AF57EC-BFCB-504A-90FE-7044E8B0AAA9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1911300" y="1908316"/>
            <a:ext cx="5748" cy="6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E45049-49E6-3D4C-A2AA-BB2B9D7E684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680376" y="1908316"/>
            <a:ext cx="0" cy="9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2F4753-A208-864F-8710-314A4528DE9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443704" y="1908316"/>
            <a:ext cx="0" cy="195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A614D7-8D90-5342-B02F-B82BA45B9DD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10207032" y="1908316"/>
            <a:ext cx="0" cy="296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7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3</cp:revision>
  <dcterms:created xsi:type="dcterms:W3CDTF">2019-04-11T06:22:08Z</dcterms:created>
  <dcterms:modified xsi:type="dcterms:W3CDTF">2019-04-11T06:51:09Z</dcterms:modified>
</cp:coreProperties>
</file>