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8" r:id="rId4"/>
    <p:sldId id="271" r:id="rId5"/>
    <p:sldId id="262" r:id="rId6"/>
    <p:sldId id="264" r:id="rId7"/>
    <p:sldId id="259" r:id="rId8"/>
    <p:sldId id="260" r:id="rId9"/>
    <p:sldId id="261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867" autoAdjust="0"/>
  </p:normalViewPr>
  <p:slideViewPr>
    <p:cSldViewPr snapToGrid="0">
      <p:cViewPr varScale="1">
        <p:scale>
          <a:sx n="85" d="100"/>
          <a:sy n="85" d="100"/>
        </p:scale>
        <p:origin x="1200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605F3-5BEB-49FF-A7D2-9B4511341E5B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43198ED-A665-40AF-8B93-D641B2509733}">
      <dgm:prSet phldrT="[文本]"/>
      <dgm:spPr/>
      <dgm:t>
        <a:bodyPr/>
        <a:lstStyle/>
        <a:p>
          <a:r>
            <a:rPr lang="en-US" altLang="zh-CN" dirty="0"/>
            <a:t>Hub of git repos</a:t>
          </a:r>
          <a:endParaRPr lang="zh-CN" altLang="en-US" dirty="0"/>
        </a:p>
      </dgm:t>
    </dgm:pt>
    <dgm:pt modelId="{ACCDE4BD-B8F2-400C-A6F1-FD6E5D00A676}" type="parTrans" cxnId="{EA82D16B-B2B7-4371-8266-36CCD6E553F6}">
      <dgm:prSet/>
      <dgm:spPr/>
      <dgm:t>
        <a:bodyPr/>
        <a:lstStyle/>
        <a:p>
          <a:endParaRPr lang="zh-CN" altLang="en-US"/>
        </a:p>
      </dgm:t>
    </dgm:pt>
    <dgm:pt modelId="{E8EF7720-BDF2-4E92-8A06-0E9BA0C8955A}" type="sibTrans" cxnId="{EA82D16B-B2B7-4371-8266-36CCD6E553F6}">
      <dgm:prSet/>
      <dgm:spPr/>
      <dgm:t>
        <a:bodyPr/>
        <a:lstStyle/>
        <a:p>
          <a:endParaRPr lang="zh-CN" altLang="en-US"/>
        </a:p>
      </dgm:t>
    </dgm:pt>
    <dgm:pt modelId="{698EC2FA-EED6-4315-9436-5817E53EA6F7}">
      <dgm:prSet phldrT="[文本]"/>
      <dgm:spPr/>
      <dgm:t>
        <a:bodyPr/>
        <a:lstStyle/>
        <a:p>
          <a:r>
            <a:rPr lang="en-US" altLang="zh-CN" dirty="0"/>
            <a:t>git1</a:t>
          </a:r>
          <a:endParaRPr lang="zh-CN" altLang="en-US" dirty="0"/>
        </a:p>
      </dgm:t>
    </dgm:pt>
    <dgm:pt modelId="{C1F95B49-A160-4632-BCC2-83D4513FAFF0}" type="parTrans" cxnId="{8BF38A8C-3CED-4891-936E-E2CA93B17839}">
      <dgm:prSet/>
      <dgm:spPr/>
      <dgm:t>
        <a:bodyPr/>
        <a:lstStyle/>
        <a:p>
          <a:endParaRPr lang="zh-CN" altLang="en-US"/>
        </a:p>
      </dgm:t>
    </dgm:pt>
    <dgm:pt modelId="{6D0138B1-2F5D-434D-BC72-11E6C133644C}" type="sibTrans" cxnId="{8BF38A8C-3CED-4891-936E-E2CA93B17839}">
      <dgm:prSet/>
      <dgm:spPr/>
      <dgm:t>
        <a:bodyPr/>
        <a:lstStyle/>
        <a:p>
          <a:endParaRPr lang="zh-CN" altLang="en-US"/>
        </a:p>
      </dgm:t>
    </dgm:pt>
    <dgm:pt modelId="{58DA640D-04C9-445E-A04F-5C9ED6A04346}">
      <dgm:prSet phldrT="[文本]"/>
      <dgm:spPr/>
      <dgm:t>
        <a:bodyPr/>
        <a:lstStyle/>
        <a:p>
          <a:r>
            <a:rPr lang="en-US" altLang="zh-CN" dirty="0"/>
            <a:t>git2</a:t>
          </a:r>
          <a:endParaRPr lang="zh-CN" altLang="en-US" dirty="0"/>
        </a:p>
      </dgm:t>
    </dgm:pt>
    <dgm:pt modelId="{BE8B1C53-B9AD-4896-87DF-59C762C89E81}" type="parTrans" cxnId="{4CE92DC4-BAF9-4805-AFA4-DC728CF3F6F4}">
      <dgm:prSet/>
      <dgm:spPr/>
      <dgm:t>
        <a:bodyPr/>
        <a:lstStyle/>
        <a:p>
          <a:endParaRPr lang="zh-CN" altLang="en-US"/>
        </a:p>
      </dgm:t>
    </dgm:pt>
    <dgm:pt modelId="{81B2F3A8-0BAE-4B2B-A517-27E9A6730AB0}" type="sibTrans" cxnId="{4CE92DC4-BAF9-4805-AFA4-DC728CF3F6F4}">
      <dgm:prSet/>
      <dgm:spPr/>
      <dgm:t>
        <a:bodyPr/>
        <a:lstStyle/>
        <a:p>
          <a:endParaRPr lang="zh-CN" altLang="en-US"/>
        </a:p>
      </dgm:t>
    </dgm:pt>
    <dgm:pt modelId="{893008FB-C6E4-4FDB-8541-2BB1787F3483}">
      <dgm:prSet phldrT="[文本]"/>
      <dgm:spPr/>
      <dgm:t>
        <a:bodyPr/>
        <a:lstStyle/>
        <a:p>
          <a:r>
            <a:rPr lang="en-US" altLang="zh-CN" dirty="0"/>
            <a:t>Hub of build servers</a:t>
          </a:r>
          <a:endParaRPr lang="zh-CN" altLang="en-US" dirty="0"/>
        </a:p>
      </dgm:t>
    </dgm:pt>
    <dgm:pt modelId="{0EA78276-1E6E-408B-B696-053B47ED0C68}" type="parTrans" cxnId="{4D550B2A-7AD4-47AC-A4EF-5630D6576674}">
      <dgm:prSet/>
      <dgm:spPr/>
      <dgm:t>
        <a:bodyPr/>
        <a:lstStyle/>
        <a:p>
          <a:endParaRPr lang="zh-CN" altLang="en-US"/>
        </a:p>
      </dgm:t>
    </dgm:pt>
    <dgm:pt modelId="{70F9A5BA-0AEC-4F7E-8520-75B0AE1F0EA9}" type="sibTrans" cxnId="{4D550B2A-7AD4-47AC-A4EF-5630D6576674}">
      <dgm:prSet/>
      <dgm:spPr/>
      <dgm:t>
        <a:bodyPr/>
        <a:lstStyle/>
        <a:p>
          <a:endParaRPr lang="zh-CN" altLang="en-US"/>
        </a:p>
      </dgm:t>
    </dgm:pt>
    <dgm:pt modelId="{6B5A0CFC-E7FE-449A-AE2A-AF2D50FA2210}">
      <dgm:prSet phldrT="[文本]"/>
      <dgm:spPr/>
      <dgm:t>
        <a:bodyPr/>
        <a:lstStyle/>
        <a:p>
          <a:r>
            <a:rPr lang="en-US" altLang="zh-CN" dirty="0"/>
            <a:t>build1</a:t>
          </a:r>
          <a:endParaRPr lang="zh-CN" altLang="en-US" dirty="0"/>
        </a:p>
      </dgm:t>
    </dgm:pt>
    <dgm:pt modelId="{70834A76-FB86-4D69-932E-B77F4D13CA94}" type="parTrans" cxnId="{3746D953-06C9-4AFD-93AA-C17CF71F2250}">
      <dgm:prSet/>
      <dgm:spPr/>
      <dgm:t>
        <a:bodyPr/>
        <a:lstStyle/>
        <a:p>
          <a:endParaRPr lang="zh-CN" altLang="en-US"/>
        </a:p>
      </dgm:t>
    </dgm:pt>
    <dgm:pt modelId="{02615299-90EE-4EAA-85A9-201FEE9DD23D}" type="sibTrans" cxnId="{3746D953-06C9-4AFD-93AA-C17CF71F2250}">
      <dgm:prSet/>
      <dgm:spPr/>
      <dgm:t>
        <a:bodyPr/>
        <a:lstStyle/>
        <a:p>
          <a:endParaRPr lang="zh-CN" altLang="en-US"/>
        </a:p>
      </dgm:t>
    </dgm:pt>
    <dgm:pt modelId="{A29656F3-BF20-4BC7-BF51-75E7A99C89A0}">
      <dgm:prSet phldrT="[文本]"/>
      <dgm:spPr/>
      <dgm:t>
        <a:bodyPr/>
        <a:lstStyle/>
        <a:p>
          <a:r>
            <a:rPr lang="en-US" altLang="zh-CN" dirty="0"/>
            <a:t>build2</a:t>
          </a:r>
          <a:endParaRPr lang="zh-CN" altLang="en-US" dirty="0"/>
        </a:p>
      </dgm:t>
    </dgm:pt>
    <dgm:pt modelId="{2EF670C2-33DA-4F90-A0D2-2000F2178D7C}" type="parTrans" cxnId="{BFCE9473-0060-4743-83C8-CAD0F7077F86}">
      <dgm:prSet/>
      <dgm:spPr/>
      <dgm:t>
        <a:bodyPr/>
        <a:lstStyle/>
        <a:p>
          <a:endParaRPr lang="zh-CN" altLang="en-US"/>
        </a:p>
      </dgm:t>
    </dgm:pt>
    <dgm:pt modelId="{F5E5333F-A1E1-4132-ACA2-F442A22AA998}" type="sibTrans" cxnId="{BFCE9473-0060-4743-83C8-CAD0F7077F86}">
      <dgm:prSet/>
      <dgm:spPr/>
      <dgm:t>
        <a:bodyPr/>
        <a:lstStyle/>
        <a:p>
          <a:endParaRPr lang="zh-CN" altLang="en-US"/>
        </a:p>
      </dgm:t>
    </dgm:pt>
    <dgm:pt modelId="{97CA26EB-B5A1-4854-BE94-85EE47AF84AA}">
      <dgm:prSet phldrT="[文本]"/>
      <dgm:spPr/>
      <dgm:t>
        <a:bodyPr/>
        <a:lstStyle/>
        <a:p>
          <a:r>
            <a:rPr lang="en-US" altLang="zh-CN" dirty="0"/>
            <a:t>Hub of deploy servers</a:t>
          </a:r>
          <a:endParaRPr lang="zh-CN" altLang="en-US" dirty="0"/>
        </a:p>
      </dgm:t>
    </dgm:pt>
    <dgm:pt modelId="{D7C2D1DC-F9A7-4150-B53C-ECD456F08083}" type="parTrans" cxnId="{F05F7078-D158-4AEB-BE48-2CF773389033}">
      <dgm:prSet/>
      <dgm:spPr/>
      <dgm:t>
        <a:bodyPr/>
        <a:lstStyle/>
        <a:p>
          <a:endParaRPr lang="zh-CN" altLang="en-US"/>
        </a:p>
      </dgm:t>
    </dgm:pt>
    <dgm:pt modelId="{BEDAD3E9-A014-44FF-B1D1-A7A8459DC3D1}" type="sibTrans" cxnId="{F05F7078-D158-4AEB-BE48-2CF773389033}">
      <dgm:prSet/>
      <dgm:spPr/>
      <dgm:t>
        <a:bodyPr/>
        <a:lstStyle/>
        <a:p>
          <a:endParaRPr lang="zh-CN" altLang="en-US"/>
        </a:p>
      </dgm:t>
    </dgm:pt>
    <dgm:pt modelId="{517AF158-14B8-4042-95B9-7B01713C4C81}">
      <dgm:prSet phldrT="[文本]"/>
      <dgm:spPr/>
      <dgm:t>
        <a:bodyPr/>
        <a:lstStyle/>
        <a:p>
          <a:r>
            <a:rPr lang="en-US" altLang="zh-CN" dirty="0"/>
            <a:t>server1</a:t>
          </a:r>
          <a:endParaRPr lang="zh-CN" altLang="en-US" dirty="0"/>
        </a:p>
      </dgm:t>
    </dgm:pt>
    <dgm:pt modelId="{7503D145-F797-49F5-A184-205627048207}" type="parTrans" cxnId="{DCE90DAA-464C-4DD3-8FEB-BEA172B11604}">
      <dgm:prSet/>
      <dgm:spPr/>
      <dgm:t>
        <a:bodyPr/>
        <a:lstStyle/>
        <a:p>
          <a:endParaRPr lang="zh-CN" altLang="en-US"/>
        </a:p>
      </dgm:t>
    </dgm:pt>
    <dgm:pt modelId="{2B09742D-D1FD-4BD9-ABC2-4ACE0C54537C}" type="sibTrans" cxnId="{DCE90DAA-464C-4DD3-8FEB-BEA172B11604}">
      <dgm:prSet/>
      <dgm:spPr/>
      <dgm:t>
        <a:bodyPr/>
        <a:lstStyle/>
        <a:p>
          <a:endParaRPr lang="zh-CN" altLang="en-US"/>
        </a:p>
      </dgm:t>
    </dgm:pt>
    <dgm:pt modelId="{CFC1CD2F-0057-4823-B254-A35FF89C738C}">
      <dgm:prSet phldrT="[文本]"/>
      <dgm:spPr/>
      <dgm:t>
        <a:bodyPr/>
        <a:lstStyle/>
        <a:p>
          <a:r>
            <a:rPr lang="en-US" altLang="zh-CN" dirty="0"/>
            <a:t>server2</a:t>
          </a:r>
          <a:endParaRPr lang="zh-CN" altLang="en-US" dirty="0"/>
        </a:p>
      </dgm:t>
    </dgm:pt>
    <dgm:pt modelId="{1DBF902B-1557-486E-B8ED-41CA7E95767F}" type="parTrans" cxnId="{911E1090-E917-4833-9904-D66723A02BC0}">
      <dgm:prSet/>
      <dgm:spPr/>
      <dgm:t>
        <a:bodyPr/>
        <a:lstStyle/>
        <a:p>
          <a:endParaRPr lang="zh-CN" altLang="en-US"/>
        </a:p>
      </dgm:t>
    </dgm:pt>
    <dgm:pt modelId="{BE43118B-D47E-4BDC-88F1-66BC66551974}" type="sibTrans" cxnId="{911E1090-E917-4833-9904-D66723A02BC0}">
      <dgm:prSet/>
      <dgm:spPr/>
      <dgm:t>
        <a:bodyPr/>
        <a:lstStyle/>
        <a:p>
          <a:endParaRPr lang="zh-CN" altLang="en-US"/>
        </a:p>
      </dgm:t>
    </dgm:pt>
    <dgm:pt modelId="{48916DFB-A55F-4456-A5CA-F37397AA06E1}">
      <dgm:prSet phldrT="[文本]"/>
      <dgm:spPr/>
      <dgm:t>
        <a:bodyPr/>
        <a:lstStyle/>
        <a:p>
          <a:r>
            <a:rPr lang="en-US" altLang="zh-CN" dirty="0"/>
            <a:t>git3</a:t>
          </a:r>
          <a:endParaRPr lang="zh-CN" altLang="en-US" dirty="0"/>
        </a:p>
      </dgm:t>
    </dgm:pt>
    <dgm:pt modelId="{8D1ACE67-1F9F-41CF-8B7E-D6628633027C}" type="parTrans" cxnId="{7050F753-88E7-4EB0-93D2-01C3279AD61F}">
      <dgm:prSet/>
      <dgm:spPr/>
      <dgm:t>
        <a:bodyPr/>
        <a:lstStyle/>
        <a:p>
          <a:endParaRPr lang="zh-CN" altLang="en-US"/>
        </a:p>
      </dgm:t>
    </dgm:pt>
    <dgm:pt modelId="{5C096F4E-DB06-4564-BFBB-574122493C10}" type="sibTrans" cxnId="{7050F753-88E7-4EB0-93D2-01C3279AD61F}">
      <dgm:prSet/>
      <dgm:spPr/>
      <dgm:t>
        <a:bodyPr/>
        <a:lstStyle/>
        <a:p>
          <a:endParaRPr lang="zh-CN" altLang="en-US"/>
        </a:p>
      </dgm:t>
    </dgm:pt>
    <dgm:pt modelId="{C1C9D594-C346-46D7-B238-78C4FC88698F}">
      <dgm:prSet phldrT="[文本]"/>
      <dgm:spPr/>
      <dgm:t>
        <a:bodyPr/>
        <a:lstStyle/>
        <a:p>
          <a:r>
            <a:rPr lang="en-US" altLang="zh-CN" dirty="0"/>
            <a:t>build3</a:t>
          </a:r>
          <a:endParaRPr lang="zh-CN" altLang="en-US" dirty="0"/>
        </a:p>
      </dgm:t>
    </dgm:pt>
    <dgm:pt modelId="{470D3568-CBA0-4E78-92E0-861E814D0512}" type="parTrans" cxnId="{13599FEC-15DF-46CB-8B5B-259EED8F17F5}">
      <dgm:prSet/>
      <dgm:spPr/>
      <dgm:t>
        <a:bodyPr/>
        <a:lstStyle/>
        <a:p>
          <a:endParaRPr lang="zh-CN" altLang="en-US"/>
        </a:p>
      </dgm:t>
    </dgm:pt>
    <dgm:pt modelId="{D8705946-0C9B-483A-9546-098DDCE6DE05}" type="sibTrans" cxnId="{13599FEC-15DF-46CB-8B5B-259EED8F17F5}">
      <dgm:prSet/>
      <dgm:spPr/>
      <dgm:t>
        <a:bodyPr/>
        <a:lstStyle/>
        <a:p>
          <a:endParaRPr lang="zh-CN" altLang="en-US"/>
        </a:p>
      </dgm:t>
    </dgm:pt>
    <dgm:pt modelId="{ECE1A72F-3213-47A9-A5FA-C3EE413B7BCC}">
      <dgm:prSet phldrT="[文本]"/>
      <dgm:spPr/>
      <dgm:t>
        <a:bodyPr/>
        <a:lstStyle/>
        <a:p>
          <a:r>
            <a:rPr lang="en-US" altLang="zh-CN" dirty="0"/>
            <a:t>server3</a:t>
          </a:r>
          <a:endParaRPr lang="zh-CN" altLang="en-US" dirty="0"/>
        </a:p>
      </dgm:t>
    </dgm:pt>
    <dgm:pt modelId="{8326A377-27BC-4A39-AF5F-F89ADBB89963}" type="parTrans" cxnId="{F7D5D5EE-7BC0-46FC-BC93-4BD8BEF76A7F}">
      <dgm:prSet/>
      <dgm:spPr/>
      <dgm:t>
        <a:bodyPr/>
        <a:lstStyle/>
        <a:p>
          <a:endParaRPr lang="zh-CN" altLang="en-US"/>
        </a:p>
      </dgm:t>
    </dgm:pt>
    <dgm:pt modelId="{17C173FB-3C84-487A-B1D1-9F690615E41C}" type="sibTrans" cxnId="{F7D5D5EE-7BC0-46FC-BC93-4BD8BEF76A7F}">
      <dgm:prSet/>
      <dgm:spPr/>
      <dgm:t>
        <a:bodyPr/>
        <a:lstStyle/>
        <a:p>
          <a:endParaRPr lang="zh-CN" altLang="en-US"/>
        </a:p>
      </dgm:t>
    </dgm:pt>
    <dgm:pt modelId="{A1B1BF39-C93D-4325-B0AC-91FB0D060CC5}" type="pres">
      <dgm:prSet presAssocID="{1BD605F3-5BEB-49FF-A7D2-9B4511341E5B}" presName="Name0" presStyleCnt="0">
        <dgm:presLayoutVars>
          <dgm:dir/>
          <dgm:animLvl val="lvl"/>
          <dgm:resizeHandles val="exact"/>
        </dgm:presLayoutVars>
      </dgm:prSet>
      <dgm:spPr/>
    </dgm:pt>
    <dgm:pt modelId="{F1F8C60F-9EC9-46D8-90AB-2C5671ED1B8A}" type="pres">
      <dgm:prSet presAssocID="{843198ED-A665-40AF-8B93-D641B2509733}" presName="composite" presStyleCnt="0"/>
      <dgm:spPr/>
    </dgm:pt>
    <dgm:pt modelId="{4CED6673-B251-4A7D-8182-75A6A46EF7EA}" type="pres">
      <dgm:prSet presAssocID="{843198ED-A665-40AF-8B93-D641B250973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BA52F82-4628-4060-946D-CC99BAFD1B68}" type="pres">
      <dgm:prSet presAssocID="{843198ED-A665-40AF-8B93-D641B2509733}" presName="desTx" presStyleLbl="alignAccFollowNode1" presStyleIdx="0" presStyleCnt="3">
        <dgm:presLayoutVars>
          <dgm:bulletEnabled val="1"/>
        </dgm:presLayoutVars>
      </dgm:prSet>
      <dgm:spPr/>
    </dgm:pt>
    <dgm:pt modelId="{5CB3434C-4F79-4338-A33B-9E32D4392955}" type="pres">
      <dgm:prSet presAssocID="{E8EF7720-BDF2-4E92-8A06-0E9BA0C8955A}" presName="space" presStyleCnt="0"/>
      <dgm:spPr/>
    </dgm:pt>
    <dgm:pt modelId="{DBAD48AB-3880-4444-BF96-C9FF335CE5C2}" type="pres">
      <dgm:prSet presAssocID="{893008FB-C6E4-4FDB-8541-2BB1787F3483}" presName="composite" presStyleCnt="0"/>
      <dgm:spPr/>
    </dgm:pt>
    <dgm:pt modelId="{C6F189A2-1E54-4F92-90CE-6E1027C5C356}" type="pres">
      <dgm:prSet presAssocID="{893008FB-C6E4-4FDB-8541-2BB1787F34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53E1AF5-52C7-4D7F-8B6A-CA84EEABEDAF}" type="pres">
      <dgm:prSet presAssocID="{893008FB-C6E4-4FDB-8541-2BB1787F3483}" presName="desTx" presStyleLbl="alignAccFollowNode1" presStyleIdx="1" presStyleCnt="3">
        <dgm:presLayoutVars>
          <dgm:bulletEnabled val="1"/>
        </dgm:presLayoutVars>
      </dgm:prSet>
      <dgm:spPr/>
    </dgm:pt>
    <dgm:pt modelId="{758AFA21-E05C-40AE-A7C0-35F210976BEC}" type="pres">
      <dgm:prSet presAssocID="{70F9A5BA-0AEC-4F7E-8520-75B0AE1F0EA9}" presName="space" presStyleCnt="0"/>
      <dgm:spPr/>
    </dgm:pt>
    <dgm:pt modelId="{2FCF3FD9-9618-4696-B114-9A62086B61E5}" type="pres">
      <dgm:prSet presAssocID="{97CA26EB-B5A1-4854-BE94-85EE47AF84AA}" presName="composite" presStyleCnt="0"/>
      <dgm:spPr/>
    </dgm:pt>
    <dgm:pt modelId="{0F9838B3-CBE0-4961-9DF3-D0B711C3C96A}" type="pres">
      <dgm:prSet presAssocID="{97CA26EB-B5A1-4854-BE94-85EE47AF84A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A884CE2-D413-44B6-96C4-1242B4BE1ED9}" type="pres">
      <dgm:prSet presAssocID="{97CA26EB-B5A1-4854-BE94-85EE47AF84A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D550B2A-7AD4-47AC-A4EF-5630D6576674}" srcId="{1BD605F3-5BEB-49FF-A7D2-9B4511341E5B}" destId="{893008FB-C6E4-4FDB-8541-2BB1787F3483}" srcOrd="1" destOrd="0" parTransId="{0EA78276-1E6E-408B-B696-053B47ED0C68}" sibTransId="{70F9A5BA-0AEC-4F7E-8520-75B0AE1F0EA9}"/>
    <dgm:cxn modelId="{05F18C42-629B-49C0-B587-27FC4E0FD217}" type="presOf" srcId="{ECE1A72F-3213-47A9-A5FA-C3EE413B7BCC}" destId="{AA884CE2-D413-44B6-96C4-1242B4BE1ED9}" srcOrd="0" destOrd="2" presId="urn:microsoft.com/office/officeart/2005/8/layout/hList1"/>
    <dgm:cxn modelId="{31B5B942-CD13-4A6A-9857-5AE7205689BC}" type="presOf" srcId="{CFC1CD2F-0057-4823-B254-A35FF89C738C}" destId="{AA884CE2-D413-44B6-96C4-1242B4BE1ED9}" srcOrd="0" destOrd="1" presId="urn:microsoft.com/office/officeart/2005/8/layout/hList1"/>
    <dgm:cxn modelId="{B232F04C-76FA-41F9-9BA5-90C93DAD7921}" type="presOf" srcId="{A29656F3-BF20-4BC7-BF51-75E7A99C89A0}" destId="{C53E1AF5-52C7-4D7F-8B6A-CA84EEABEDAF}" srcOrd="0" destOrd="1" presId="urn:microsoft.com/office/officeart/2005/8/layout/hList1"/>
    <dgm:cxn modelId="{3746D953-06C9-4AFD-93AA-C17CF71F2250}" srcId="{893008FB-C6E4-4FDB-8541-2BB1787F3483}" destId="{6B5A0CFC-E7FE-449A-AE2A-AF2D50FA2210}" srcOrd="0" destOrd="0" parTransId="{70834A76-FB86-4D69-932E-B77F4D13CA94}" sibTransId="{02615299-90EE-4EAA-85A9-201FEE9DD23D}"/>
    <dgm:cxn modelId="{7050F753-88E7-4EB0-93D2-01C3279AD61F}" srcId="{843198ED-A665-40AF-8B93-D641B2509733}" destId="{48916DFB-A55F-4456-A5CA-F37397AA06E1}" srcOrd="2" destOrd="0" parTransId="{8D1ACE67-1F9F-41CF-8B7E-D6628633027C}" sibTransId="{5C096F4E-DB06-4564-BFBB-574122493C10}"/>
    <dgm:cxn modelId="{E83DEF59-7E40-4DA7-94C2-25B933E3191B}" type="presOf" srcId="{97CA26EB-B5A1-4854-BE94-85EE47AF84AA}" destId="{0F9838B3-CBE0-4961-9DF3-D0B711C3C96A}" srcOrd="0" destOrd="0" presId="urn:microsoft.com/office/officeart/2005/8/layout/hList1"/>
    <dgm:cxn modelId="{8F3E6B5B-8BC2-4B9B-896A-994F212D3F4E}" type="presOf" srcId="{58DA640D-04C9-445E-A04F-5C9ED6A04346}" destId="{8BA52F82-4628-4060-946D-CC99BAFD1B68}" srcOrd="0" destOrd="1" presId="urn:microsoft.com/office/officeart/2005/8/layout/hList1"/>
    <dgm:cxn modelId="{DBD7BD5B-0004-4119-ADBE-FEDB59BA5F48}" type="presOf" srcId="{48916DFB-A55F-4456-A5CA-F37397AA06E1}" destId="{8BA52F82-4628-4060-946D-CC99BAFD1B68}" srcOrd="0" destOrd="2" presId="urn:microsoft.com/office/officeart/2005/8/layout/hList1"/>
    <dgm:cxn modelId="{61330169-084B-46CC-B16E-51335FC68B29}" type="presOf" srcId="{517AF158-14B8-4042-95B9-7B01713C4C81}" destId="{AA884CE2-D413-44B6-96C4-1242B4BE1ED9}" srcOrd="0" destOrd="0" presId="urn:microsoft.com/office/officeart/2005/8/layout/hList1"/>
    <dgm:cxn modelId="{EA82D16B-B2B7-4371-8266-36CCD6E553F6}" srcId="{1BD605F3-5BEB-49FF-A7D2-9B4511341E5B}" destId="{843198ED-A665-40AF-8B93-D641B2509733}" srcOrd="0" destOrd="0" parTransId="{ACCDE4BD-B8F2-400C-A6F1-FD6E5D00A676}" sibTransId="{E8EF7720-BDF2-4E92-8A06-0E9BA0C8955A}"/>
    <dgm:cxn modelId="{BFCE9473-0060-4743-83C8-CAD0F7077F86}" srcId="{893008FB-C6E4-4FDB-8541-2BB1787F3483}" destId="{A29656F3-BF20-4BC7-BF51-75E7A99C89A0}" srcOrd="1" destOrd="0" parTransId="{2EF670C2-33DA-4F90-A0D2-2000F2178D7C}" sibTransId="{F5E5333F-A1E1-4132-ACA2-F442A22AA998}"/>
    <dgm:cxn modelId="{5C9A4677-DA2E-4E10-BD4E-4719ED5E27A2}" type="presOf" srcId="{C1C9D594-C346-46D7-B238-78C4FC88698F}" destId="{C53E1AF5-52C7-4D7F-8B6A-CA84EEABEDAF}" srcOrd="0" destOrd="2" presId="urn:microsoft.com/office/officeart/2005/8/layout/hList1"/>
    <dgm:cxn modelId="{F05F7078-D158-4AEB-BE48-2CF773389033}" srcId="{1BD605F3-5BEB-49FF-A7D2-9B4511341E5B}" destId="{97CA26EB-B5A1-4854-BE94-85EE47AF84AA}" srcOrd="2" destOrd="0" parTransId="{D7C2D1DC-F9A7-4150-B53C-ECD456F08083}" sibTransId="{BEDAD3E9-A014-44FF-B1D1-A7A8459DC3D1}"/>
    <dgm:cxn modelId="{8BF38A8C-3CED-4891-936E-E2CA93B17839}" srcId="{843198ED-A665-40AF-8B93-D641B2509733}" destId="{698EC2FA-EED6-4315-9436-5817E53EA6F7}" srcOrd="0" destOrd="0" parTransId="{C1F95B49-A160-4632-BCC2-83D4513FAFF0}" sibTransId="{6D0138B1-2F5D-434D-BC72-11E6C133644C}"/>
    <dgm:cxn modelId="{911E1090-E917-4833-9904-D66723A02BC0}" srcId="{97CA26EB-B5A1-4854-BE94-85EE47AF84AA}" destId="{CFC1CD2F-0057-4823-B254-A35FF89C738C}" srcOrd="1" destOrd="0" parTransId="{1DBF902B-1557-486E-B8ED-41CA7E95767F}" sibTransId="{BE43118B-D47E-4BDC-88F1-66BC66551974}"/>
    <dgm:cxn modelId="{F4BA5393-3411-48B0-AF19-48FD959B63D4}" type="presOf" srcId="{843198ED-A665-40AF-8B93-D641B2509733}" destId="{4CED6673-B251-4A7D-8182-75A6A46EF7EA}" srcOrd="0" destOrd="0" presId="urn:microsoft.com/office/officeart/2005/8/layout/hList1"/>
    <dgm:cxn modelId="{DCE90DAA-464C-4DD3-8FEB-BEA172B11604}" srcId="{97CA26EB-B5A1-4854-BE94-85EE47AF84AA}" destId="{517AF158-14B8-4042-95B9-7B01713C4C81}" srcOrd="0" destOrd="0" parTransId="{7503D145-F797-49F5-A184-205627048207}" sibTransId="{2B09742D-D1FD-4BD9-ABC2-4ACE0C54537C}"/>
    <dgm:cxn modelId="{7EF1B9BD-3FAD-4478-A0AD-3CDE834259B6}" type="presOf" srcId="{6B5A0CFC-E7FE-449A-AE2A-AF2D50FA2210}" destId="{C53E1AF5-52C7-4D7F-8B6A-CA84EEABEDAF}" srcOrd="0" destOrd="0" presId="urn:microsoft.com/office/officeart/2005/8/layout/hList1"/>
    <dgm:cxn modelId="{4CE92DC4-BAF9-4805-AFA4-DC728CF3F6F4}" srcId="{843198ED-A665-40AF-8B93-D641B2509733}" destId="{58DA640D-04C9-445E-A04F-5C9ED6A04346}" srcOrd="1" destOrd="0" parTransId="{BE8B1C53-B9AD-4896-87DF-59C762C89E81}" sibTransId="{81B2F3A8-0BAE-4B2B-A517-27E9A6730AB0}"/>
    <dgm:cxn modelId="{BF68ADD7-31F9-4C17-8B14-73C4128F9911}" type="presOf" srcId="{1BD605F3-5BEB-49FF-A7D2-9B4511341E5B}" destId="{A1B1BF39-C93D-4325-B0AC-91FB0D060CC5}" srcOrd="0" destOrd="0" presId="urn:microsoft.com/office/officeart/2005/8/layout/hList1"/>
    <dgm:cxn modelId="{59BF03DE-44B2-4EF2-8212-285A2AA67451}" type="presOf" srcId="{893008FB-C6E4-4FDB-8541-2BB1787F3483}" destId="{C6F189A2-1E54-4F92-90CE-6E1027C5C356}" srcOrd="0" destOrd="0" presId="urn:microsoft.com/office/officeart/2005/8/layout/hList1"/>
    <dgm:cxn modelId="{13599FEC-15DF-46CB-8B5B-259EED8F17F5}" srcId="{893008FB-C6E4-4FDB-8541-2BB1787F3483}" destId="{C1C9D594-C346-46D7-B238-78C4FC88698F}" srcOrd="2" destOrd="0" parTransId="{470D3568-CBA0-4E78-92E0-861E814D0512}" sibTransId="{D8705946-0C9B-483A-9546-098DDCE6DE05}"/>
    <dgm:cxn modelId="{F7D5D5EE-7BC0-46FC-BC93-4BD8BEF76A7F}" srcId="{97CA26EB-B5A1-4854-BE94-85EE47AF84AA}" destId="{ECE1A72F-3213-47A9-A5FA-C3EE413B7BCC}" srcOrd="2" destOrd="0" parTransId="{8326A377-27BC-4A39-AF5F-F89ADBB89963}" sibTransId="{17C173FB-3C84-487A-B1D1-9F690615E41C}"/>
    <dgm:cxn modelId="{16CBA5FB-2899-47C0-B948-B2774F958AB4}" type="presOf" srcId="{698EC2FA-EED6-4315-9436-5817E53EA6F7}" destId="{8BA52F82-4628-4060-946D-CC99BAFD1B68}" srcOrd="0" destOrd="0" presId="urn:microsoft.com/office/officeart/2005/8/layout/hList1"/>
    <dgm:cxn modelId="{984A5378-53E0-4FE2-9EF8-BBCA79D2971B}" type="presParOf" srcId="{A1B1BF39-C93D-4325-B0AC-91FB0D060CC5}" destId="{F1F8C60F-9EC9-46D8-90AB-2C5671ED1B8A}" srcOrd="0" destOrd="0" presId="urn:microsoft.com/office/officeart/2005/8/layout/hList1"/>
    <dgm:cxn modelId="{D6C938C4-5FEE-40ED-962B-5C5A31DAA048}" type="presParOf" srcId="{F1F8C60F-9EC9-46D8-90AB-2C5671ED1B8A}" destId="{4CED6673-B251-4A7D-8182-75A6A46EF7EA}" srcOrd="0" destOrd="0" presId="urn:microsoft.com/office/officeart/2005/8/layout/hList1"/>
    <dgm:cxn modelId="{7CEEE343-A9DF-4E66-8E33-FC04C07E735E}" type="presParOf" srcId="{F1F8C60F-9EC9-46D8-90AB-2C5671ED1B8A}" destId="{8BA52F82-4628-4060-946D-CC99BAFD1B68}" srcOrd="1" destOrd="0" presId="urn:microsoft.com/office/officeart/2005/8/layout/hList1"/>
    <dgm:cxn modelId="{94EE3707-81C7-4B52-B2E9-6B653307C2B1}" type="presParOf" srcId="{A1B1BF39-C93D-4325-B0AC-91FB0D060CC5}" destId="{5CB3434C-4F79-4338-A33B-9E32D4392955}" srcOrd="1" destOrd="0" presId="urn:microsoft.com/office/officeart/2005/8/layout/hList1"/>
    <dgm:cxn modelId="{225B42A3-DE1A-4976-9AF2-4ACCAF0ADDA7}" type="presParOf" srcId="{A1B1BF39-C93D-4325-B0AC-91FB0D060CC5}" destId="{DBAD48AB-3880-4444-BF96-C9FF335CE5C2}" srcOrd="2" destOrd="0" presId="urn:microsoft.com/office/officeart/2005/8/layout/hList1"/>
    <dgm:cxn modelId="{1E91C700-26FF-42B2-A687-06E34B157626}" type="presParOf" srcId="{DBAD48AB-3880-4444-BF96-C9FF335CE5C2}" destId="{C6F189A2-1E54-4F92-90CE-6E1027C5C356}" srcOrd="0" destOrd="0" presId="urn:microsoft.com/office/officeart/2005/8/layout/hList1"/>
    <dgm:cxn modelId="{42D1389F-A5C9-4DF8-AD47-8DCD215690AD}" type="presParOf" srcId="{DBAD48AB-3880-4444-BF96-C9FF335CE5C2}" destId="{C53E1AF5-52C7-4D7F-8B6A-CA84EEABEDAF}" srcOrd="1" destOrd="0" presId="urn:microsoft.com/office/officeart/2005/8/layout/hList1"/>
    <dgm:cxn modelId="{DD75B4B9-1772-4CAF-8901-62628D3FD97A}" type="presParOf" srcId="{A1B1BF39-C93D-4325-B0AC-91FB0D060CC5}" destId="{758AFA21-E05C-40AE-A7C0-35F210976BEC}" srcOrd="3" destOrd="0" presId="urn:microsoft.com/office/officeart/2005/8/layout/hList1"/>
    <dgm:cxn modelId="{E73ACA49-36B3-446C-835A-400C005FED83}" type="presParOf" srcId="{A1B1BF39-C93D-4325-B0AC-91FB0D060CC5}" destId="{2FCF3FD9-9618-4696-B114-9A62086B61E5}" srcOrd="4" destOrd="0" presId="urn:microsoft.com/office/officeart/2005/8/layout/hList1"/>
    <dgm:cxn modelId="{46B3E83C-C20F-4736-B99F-43B26C9BFE23}" type="presParOf" srcId="{2FCF3FD9-9618-4696-B114-9A62086B61E5}" destId="{0F9838B3-CBE0-4961-9DF3-D0B711C3C96A}" srcOrd="0" destOrd="0" presId="urn:microsoft.com/office/officeart/2005/8/layout/hList1"/>
    <dgm:cxn modelId="{EF7088A9-0549-457B-B2F5-39C9061F509B}" type="presParOf" srcId="{2FCF3FD9-9618-4696-B114-9A62086B61E5}" destId="{AA884CE2-D413-44B6-96C4-1242B4BE1E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D605F3-5BEB-49FF-A7D2-9B4511341E5B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43198ED-A665-40AF-8B93-D641B2509733}">
      <dgm:prSet phldrT="[文本]"/>
      <dgm:spPr/>
      <dgm:t>
        <a:bodyPr/>
        <a:lstStyle/>
        <a:p>
          <a:r>
            <a:rPr lang="en-US" altLang="zh-CN" dirty="0"/>
            <a:t>Hub of git repos</a:t>
          </a:r>
          <a:endParaRPr lang="zh-CN" altLang="en-US" dirty="0"/>
        </a:p>
      </dgm:t>
    </dgm:pt>
    <dgm:pt modelId="{ACCDE4BD-B8F2-400C-A6F1-FD6E5D00A676}" type="parTrans" cxnId="{EA82D16B-B2B7-4371-8266-36CCD6E553F6}">
      <dgm:prSet/>
      <dgm:spPr/>
      <dgm:t>
        <a:bodyPr/>
        <a:lstStyle/>
        <a:p>
          <a:endParaRPr lang="zh-CN" altLang="en-US"/>
        </a:p>
      </dgm:t>
    </dgm:pt>
    <dgm:pt modelId="{E8EF7720-BDF2-4E92-8A06-0E9BA0C8955A}" type="sibTrans" cxnId="{EA82D16B-B2B7-4371-8266-36CCD6E553F6}">
      <dgm:prSet/>
      <dgm:spPr/>
      <dgm:t>
        <a:bodyPr/>
        <a:lstStyle/>
        <a:p>
          <a:endParaRPr lang="zh-CN" altLang="en-US"/>
        </a:p>
      </dgm:t>
    </dgm:pt>
    <dgm:pt modelId="{698EC2FA-EED6-4315-9436-5817E53EA6F7}">
      <dgm:prSet phldrT="[文本]"/>
      <dgm:spPr/>
      <dgm:t>
        <a:bodyPr/>
        <a:lstStyle/>
        <a:p>
          <a:r>
            <a:rPr lang="en-US" altLang="zh-CN" dirty="0"/>
            <a:t>git1</a:t>
          </a:r>
          <a:endParaRPr lang="zh-CN" altLang="en-US" dirty="0"/>
        </a:p>
      </dgm:t>
    </dgm:pt>
    <dgm:pt modelId="{C1F95B49-A160-4632-BCC2-83D4513FAFF0}" type="parTrans" cxnId="{8BF38A8C-3CED-4891-936E-E2CA93B17839}">
      <dgm:prSet/>
      <dgm:spPr/>
      <dgm:t>
        <a:bodyPr/>
        <a:lstStyle/>
        <a:p>
          <a:endParaRPr lang="zh-CN" altLang="en-US"/>
        </a:p>
      </dgm:t>
    </dgm:pt>
    <dgm:pt modelId="{6D0138B1-2F5D-434D-BC72-11E6C133644C}" type="sibTrans" cxnId="{8BF38A8C-3CED-4891-936E-E2CA93B17839}">
      <dgm:prSet/>
      <dgm:spPr/>
      <dgm:t>
        <a:bodyPr/>
        <a:lstStyle/>
        <a:p>
          <a:endParaRPr lang="zh-CN" altLang="en-US"/>
        </a:p>
      </dgm:t>
    </dgm:pt>
    <dgm:pt modelId="{58DA640D-04C9-445E-A04F-5C9ED6A04346}">
      <dgm:prSet phldrT="[文本]"/>
      <dgm:spPr/>
      <dgm:t>
        <a:bodyPr/>
        <a:lstStyle/>
        <a:p>
          <a:r>
            <a:rPr lang="en-US" altLang="zh-CN" dirty="0"/>
            <a:t>git2</a:t>
          </a:r>
          <a:endParaRPr lang="zh-CN" altLang="en-US" dirty="0"/>
        </a:p>
      </dgm:t>
    </dgm:pt>
    <dgm:pt modelId="{BE8B1C53-B9AD-4896-87DF-59C762C89E81}" type="parTrans" cxnId="{4CE92DC4-BAF9-4805-AFA4-DC728CF3F6F4}">
      <dgm:prSet/>
      <dgm:spPr/>
      <dgm:t>
        <a:bodyPr/>
        <a:lstStyle/>
        <a:p>
          <a:endParaRPr lang="zh-CN" altLang="en-US"/>
        </a:p>
      </dgm:t>
    </dgm:pt>
    <dgm:pt modelId="{81B2F3A8-0BAE-4B2B-A517-27E9A6730AB0}" type="sibTrans" cxnId="{4CE92DC4-BAF9-4805-AFA4-DC728CF3F6F4}">
      <dgm:prSet/>
      <dgm:spPr/>
      <dgm:t>
        <a:bodyPr/>
        <a:lstStyle/>
        <a:p>
          <a:endParaRPr lang="zh-CN" altLang="en-US"/>
        </a:p>
      </dgm:t>
    </dgm:pt>
    <dgm:pt modelId="{893008FB-C6E4-4FDB-8541-2BB1787F3483}">
      <dgm:prSet phldrT="[文本]"/>
      <dgm:spPr/>
      <dgm:t>
        <a:bodyPr/>
        <a:lstStyle/>
        <a:p>
          <a:r>
            <a:rPr lang="en-US" altLang="zh-CN" dirty="0"/>
            <a:t>Hub of build servers</a:t>
          </a:r>
          <a:endParaRPr lang="zh-CN" altLang="en-US" dirty="0"/>
        </a:p>
      </dgm:t>
    </dgm:pt>
    <dgm:pt modelId="{0EA78276-1E6E-408B-B696-053B47ED0C68}" type="parTrans" cxnId="{4D550B2A-7AD4-47AC-A4EF-5630D6576674}">
      <dgm:prSet/>
      <dgm:spPr/>
      <dgm:t>
        <a:bodyPr/>
        <a:lstStyle/>
        <a:p>
          <a:endParaRPr lang="zh-CN" altLang="en-US"/>
        </a:p>
      </dgm:t>
    </dgm:pt>
    <dgm:pt modelId="{70F9A5BA-0AEC-4F7E-8520-75B0AE1F0EA9}" type="sibTrans" cxnId="{4D550B2A-7AD4-47AC-A4EF-5630D6576674}">
      <dgm:prSet/>
      <dgm:spPr/>
      <dgm:t>
        <a:bodyPr/>
        <a:lstStyle/>
        <a:p>
          <a:endParaRPr lang="zh-CN" altLang="en-US"/>
        </a:p>
      </dgm:t>
    </dgm:pt>
    <dgm:pt modelId="{6B5A0CFC-E7FE-449A-AE2A-AF2D50FA2210}">
      <dgm:prSet phldrT="[文本]"/>
      <dgm:spPr/>
      <dgm:t>
        <a:bodyPr/>
        <a:lstStyle/>
        <a:p>
          <a:r>
            <a:rPr lang="en-US" altLang="zh-CN" dirty="0"/>
            <a:t>build1</a:t>
          </a:r>
          <a:endParaRPr lang="zh-CN" altLang="en-US" dirty="0"/>
        </a:p>
      </dgm:t>
    </dgm:pt>
    <dgm:pt modelId="{70834A76-FB86-4D69-932E-B77F4D13CA94}" type="parTrans" cxnId="{3746D953-06C9-4AFD-93AA-C17CF71F2250}">
      <dgm:prSet/>
      <dgm:spPr/>
      <dgm:t>
        <a:bodyPr/>
        <a:lstStyle/>
        <a:p>
          <a:endParaRPr lang="zh-CN" altLang="en-US"/>
        </a:p>
      </dgm:t>
    </dgm:pt>
    <dgm:pt modelId="{02615299-90EE-4EAA-85A9-201FEE9DD23D}" type="sibTrans" cxnId="{3746D953-06C9-4AFD-93AA-C17CF71F2250}">
      <dgm:prSet/>
      <dgm:spPr/>
      <dgm:t>
        <a:bodyPr/>
        <a:lstStyle/>
        <a:p>
          <a:endParaRPr lang="zh-CN" altLang="en-US"/>
        </a:p>
      </dgm:t>
    </dgm:pt>
    <dgm:pt modelId="{A29656F3-BF20-4BC7-BF51-75E7A99C89A0}">
      <dgm:prSet phldrT="[文本]"/>
      <dgm:spPr/>
      <dgm:t>
        <a:bodyPr/>
        <a:lstStyle/>
        <a:p>
          <a:r>
            <a:rPr lang="en-US" altLang="zh-CN" dirty="0"/>
            <a:t>build2</a:t>
          </a:r>
          <a:endParaRPr lang="zh-CN" altLang="en-US" dirty="0"/>
        </a:p>
      </dgm:t>
    </dgm:pt>
    <dgm:pt modelId="{2EF670C2-33DA-4F90-A0D2-2000F2178D7C}" type="parTrans" cxnId="{BFCE9473-0060-4743-83C8-CAD0F7077F86}">
      <dgm:prSet/>
      <dgm:spPr/>
      <dgm:t>
        <a:bodyPr/>
        <a:lstStyle/>
        <a:p>
          <a:endParaRPr lang="zh-CN" altLang="en-US"/>
        </a:p>
      </dgm:t>
    </dgm:pt>
    <dgm:pt modelId="{F5E5333F-A1E1-4132-ACA2-F442A22AA998}" type="sibTrans" cxnId="{BFCE9473-0060-4743-83C8-CAD0F7077F86}">
      <dgm:prSet/>
      <dgm:spPr/>
      <dgm:t>
        <a:bodyPr/>
        <a:lstStyle/>
        <a:p>
          <a:endParaRPr lang="zh-CN" altLang="en-US"/>
        </a:p>
      </dgm:t>
    </dgm:pt>
    <dgm:pt modelId="{97CA26EB-B5A1-4854-BE94-85EE47AF84AA}">
      <dgm:prSet phldrT="[文本]"/>
      <dgm:spPr/>
      <dgm:t>
        <a:bodyPr/>
        <a:lstStyle/>
        <a:p>
          <a:r>
            <a:rPr lang="en-US" altLang="zh-CN" dirty="0"/>
            <a:t>Hub of deploy servers</a:t>
          </a:r>
          <a:endParaRPr lang="zh-CN" altLang="en-US" dirty="0"/>
        </a:p>
      </dgm:t>
    </dgm:pt>
    <dgm:pt modelId="{D7C2D1DC-F9A7-4150-B53C-ECD456F08083}" type="parTrans" cxnId="{F05F7078-D158-4AEB-BE48-2CF773389033}">
      <dgm:prSet/>
      <dgm:spPr/>
      <dgm:t>
        <a:bodyPr/>
        <a:lstStyle/>
        <a:p>
          <a:endParaRPr lang="zh-CN" altLang="en-US"/>
        </a:p>
      </dgm:t>
    </dgm:pt>
    <dgm:pt modelId="{BEDAD3E9-A014-44FF-B1D1-A7A8459DC3D1}" type="sibTrans" cxnId="{F05F7078-D158-4AEB-BE48-2CF773389033}">
      <dgm:prSet/>
      <dgm:spPr/>
      <dgm:t>
        <a:bodyPr/>
        <a:lstStyle/>
        <a:p>
          <a:endParaRPr lang="zh-CN" altLang="en-US"/>
        </a:p>
      </dgm:t>
    </dgm:pt>
    <dgm:pt modelId="{517AF158-14B8-4042-95B9-7B01713C4C81}">
      <dgm:prSet phldrT="[文本]"/>
      <dgm:spPr/>
      <dgm:t>
        <a:bodyPr/>
        <a:lstStyle/>
        <a:p>
          <a:r>
            <a:rPr lang="en-US" altLang="zh-CN" dirty="0"/>
            <a:t>server1</a:t>
          </a:r>
          <a:endParaRPr lang="zh-CN" altLang="en-US" dirty="0"/>
        </a:p>
      </dgm:t>
    </dgm:pt>
    <dgm:pt modelId="{7503D145-F797-49F5-A184-205627048207}" type="parTrans" cxnId="{DCE90DAA-464C-4DD3-8FEB-BEA172B11604}">
      <dgm:prSet/>
      <dgm:spPr/>
      <dgm:t>
        <a:bodyPr/>
        <a:lstStyle/>
        <a:p>
          <a:endParaRPr lang="zh-CN" altLang="en-US"/>
        </a:p>
      </dgm:t>
    </dgm:pt>
    <dgm:pt modelId="{2B09742D-D1FD-4BD9-ABC2-4ACE0C54537C}" type="sibTrans" cxnId="{DCE90DAA-464C-4DD3-8FEB-BEA172B11604}">
      <dgm:prSet/>
      <dgm:spPr/>
      <dgm:t>
        <a:bodyPr/>
        <a:lstStyle/>
        <a:p>
          <a:endParaRPr lang="zh-CN" altLang="en-US"/>
        </a:p>
      </dgm:t>
    </dgm:pt>
    <dgm:pt modelId="{CFC1CD2F-0057-4823-B254-A35FF89C738C}">
      <dgm:prSet phldrT="[文本]"/>
      <dgm:spPr/>
      <dgm:t>
        <a:bodyPr/>
        <a:lstStyle/>
        <a:p>
          <a:r>
            <a:rPr lang="en-US" altLang="zh-CN" dirty="0"/>
            <a:t>server2</a:t>
          </a:r>
          <a:endParaRPr lang="zh-CN" altLang="en-US" dirty="0"/>
        </a:p>
      </dgm:t>
    </dgm:pt>
    <dgm:pt modelId="{1DBF902B-1557-486E-B8ED-41CA7E95767F}" type="parTrans" cxnId="{911E1090-E917-4833-9904-D66723A02BC0}">
      <dgm:prSet/>
      <dgm:spPr/>
      <dgm:t>
        <a:bodyPr/>
        <a:lstStyle/>
        <a:p>
          <a:endParaRPr lang="zh-CN" altLang="en-US"/>
        </a:p>
      </dgm:t>
    </dgm:pt>
    <dgm:pt modelId="{BE43118B-D47E-4BDC-88F1-66BC66551974}" type="sibTrans" cxnId="{911E1090-E917-4833-9904-D66723A02BC0}">
      <dgm:prSet/>
      <dgm:spPr/>
      <dgm:t>
        <a:bodyPr/>
        <a:lstStyle/>
        <a:p>
          <a:endParaRPr lang="zh-CN" altLang="en-US"/>
        </a:p>
      </dgm:t>
    </dgm:pt>
    <dgm:pt modelId="{48916DFB-A55F-4456-A5CA-F37397AA06E1}">
      <dgm:prSet phldrT="[文本]"/>
      <dgm:spPr/>
      <dgm:t>
        <a:bodyPr/>
        <a:lstStyle/>
        <a:p>
          <a:r>
            <a:rPr lang="en-US" altLang="zh-CN" dirty="0"/>
            <a:t>git3</a:t>
          </a:r>
          <a:endParaRPr lang="zh-CN" altLang="en-US" dirty="0"/>
        </a:p>
      </dgm:t>
    </dgm:pt>
    <dgm:pt modelId="{8D1ACE67-1F9F-41CF-8B7E-D6628633027C}" type="parTrans" cxnId="{7050F753-88E7-4EB0-93D2-01C3279AD61F}">
      <dgm:prSet/>
      <dgm:spPr/>
      <dgm:t>
        <a:bodyPr/>
        <a:lstStyle/>
        <a:p>
          <a:endParaRPr lang="zh-CN" altLang="en-US"/>
        </a:p>
      </dgm:t>
    </dgm:pt>
    <dgm:pt modelId="{5C096F4E-DB06-4564-BFBB-574122493C10}" type="sibTrans" cxnId="{7050F753-88E7-4EB0-93D2-01C3279AD61F}">
      <dgm:prSet/>
      <dgm:spPr/>
      <dgm:t>
        <a:bodyPr/>
        <a:lstStyle/>
        <a:p>
          <a:endParaRPr lang="zh-CN" altLang="en-US"/>
        </a:p>
      </dgm:t>
    </dgm:pt>
    <dgm:pt modelId="{C1C9D594-C346-46D7-B238-78C4FC88698F}">
      <dgm:prSet phldrT="[文本]"/>
      <dgm:spPr/>
      <dgm:t>
        <a:bodyPr/>
        <a:lstStyle/>
        <a:p>
          <a:r>
            <a:rPr lang="en-US" altLang="zh-CN" dirty="0"/>
            <a:t>build3</a:t>
          </a:r>
          <a:endParaRPr lang="zh-CN" altLang="en-US" dirty="0"/>
        </a:p>
      </dgm:t>
    </dgm:pt>
    <dgm:pt modelId="{470D3568-CBA0-4E78-92E0-861E814D0512}" type="parTrans" cxnId="{13599FEC-15DF-46CB-8B5B-259EED8F17F5}">
      <dgm:prSet/>
      <dgm:spPr/>
      <dgm:t>
        <a:bodyPr/>
        <a:lstStyle/>
        <a:p>
          <a:endParaRPr lang="zh-CN" altLang="en-US"/>
        </a:p>
      </dgm:t>
    </dgm:pt>
    <dgm:pt modelId="{D8705946-0C9B-483A-9546-098DDCE6DE05}" type="sibTrans" cxnId="{13599FEC-15DF-46CB-8B5B-259EED8F17F5}">
      <dgm:prSet/>
      <dgm:spPr/>
      <dgm:t>
        <a:bodyPr/>
        <a:lstStyle/>
        <a:p>
          <a:endParaRPr lang="zh-CN" altLang="en-US"/>
        </a:p>
      </dgm:t>
    </dgm:pt>
    <dgm:pt modelId="{ECE1A72F-3213-47A9-A5FA-C3EE413B7BCC}">
      <dgm:prSet phldrT="[文本]"/>
      <dgm:spPr/>
      <dgm:t>
        <a:bodyPr/>
        <a:lstStyle/>
        <a:p>
          <a:r>
            <a:rPr lang="en-US" altLang="zh-CN" dirty="0"/>
            <a:t>server3</a:t>
          </a:r>
          <a:endParaRPr lang="zh-CN" altLang="en-US" dirty="0"/>
        </a:p>
      </dgm:t>
    </dgm:pt>
    <dgm:pt modelId="{8326A377-27BC-4A39-AF5F-F89ADBB89963}" type="parTrans" cxnId="{F7D5D5EE-7BC0-46FC-BC93-4BD8BEF76A7F}">
      <dgm:prSet/>
      <dgm:spPr/>
      <dgm:t>
        <a:bodyPr/>
        <a:lstStyle/>
        <a:p>
          <a:endParaRPr lang="zh-CN" altLang="en-US"/>
        </a:p>
      </dgm:t>
    </dgm:pt>
    <dgm:pt modelId="{17C173FB-3C84-487A-B1D1-9F690615E41C}" type="sibTrans" cxnId="{F7D5D5EE-7BC0-46FC-BC93-4BD8BEF76A7F}">
      <dgm:prSet/>
      <dgm:spPr/>
      <dgm:t>
        <a:bodyPr/>
        <a:lstStyle/>
        <a:p>
          <a:endParaRPr lang="zh-CN" altLang="en-US"/>
        </a:p>
      </dgm:t>
    </dgm:pt>
    <dgm:pt modelId="{A1B1BF39-C93D-4325-B0AC-91FB0D060CC5}" type="pres">
      <dgm:prSet presAssocID="{1BD605F3-5BEB-49FF-A7D2-9B4511341E5B}" presName="Name0" presStyleCnt="0">
        <dgm:presLayoutVars>
          <dgm:dir/>
          <dgm:animLvl val="lvl"/>
          <dgm:resizeHandles val="exact"/>
        </dgm:presLayoutVars>
      </dgm:prSet>
      <dgm:spPr/>
    </dgm:pt>
    <dgm:pt modelId="{F1F8C60F-9EC9-46D8-90AB-2C5671ED1B8A}" type="pres">
      <dgm:prSet presAssocID="{843198ED-A665-40AF-8B93-D641B2509733}" presName="composite" presStyleCnt="0"/>
      <dgm:spPr/>
    </dgm:pt>
    <dgm:pt modelId="{4CED6673-B251-4A7D-8182-75A6A46EF7EA}" type="pres">
      <dgm:prSet presAssocID="{843198ED-A665-40AF-8B93-D641B250973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BA52F82-4628-4060-946D-CC99BAFD1B68}" type="pres">
      <dgm:prSet presAssocID="{843198ED-A665-40AF-8B93-D641B2509733}" presName="desTx" presStyleLbl="alignAccFollowNode1" presStyleIdx="0" presStyleCnt="3">
        <dgm:presLayoutVars>
          <dgm:bulletEnabled val="1"/>
        </dgm:presLayoutVars>
      </dgm:prSet>
      <dgm:spPr/>
    </dgm:pt>
    <dgm:pt modelId="{5CB3434C-4F79-4338-A33B-9E32D4392955}" type="pres">
      <dgm:prSet presAssocID="{E8EF7720-BDF2-4E92-8A06-0E9BA0C8955A}" presName="space" presStyleCnt="0"/>
      <dgm:spPr/>
    </dgm:pt>
    <dgm:pt modelId="{DBAD48AB-3880-4444-BF96-C9FF335CE5C2}" type="pres">
      <dgm:prSet presAssocID="{893008FB-C6E4-4FDB-8541-2BB1787F3483}" presName="composite" presStyleCnt="0"/>
      <dgm:spPr/>
    </dgm:pt>
    <dgm:pt modelId="{C6F189A2-1E54-4F92-90CE-6E1027C5C356}" type="pres">
      <dgm:prSet presAssocID="{893008FB-C6E4-4FDB-8541-2BB1787F34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53E1AF5-52C7-4D7F-8B6A-CA84EEABEDAF}" type="pres">
      <dgm:prSet presAssocID="{893008FB-C6E4-4FDB-8541-2BB1787F3483}" presName="desTx" presStyleLbl="alignAccFollowNode1" presStyleIdx="1" presStyleCnt="3">
        <dgm:presLayoutVars>
          <dgm:bulletEnabled val="1"/>
        </dgm:presLayoutVars>
      </dgm:prSet>
      <dgm:spPr/>
    </dgm:pt>
    <dgm:pt modelId="{758AFA21-E05C-40AE-A7C0-35F210976BEC}" type="pres">
      <dgm:prSet presAssocID="{70F9A5BA-0AEC-4F7E-8520-75B0AE1F0EA9}" presName="space" presStyleCnt="0"/>
      <dgm:spPr/>
    </dgm:pt>
    <dgm:pt modelId="{2FCF3FD9-9618-4696-B114-9A62086B61E5}" type="pres">
      <dgm:prSet presAssocID="{97CA26EB-B5A1-4854-BE94-85EE47AF84AA}" presName="composite" presStyleCnt="0"/>
      <dgm:spPr/>
    </dgm:pt>
    <dgm:pt modelId="{0F9838B3-CBE0-4961-9DF3-D0B711C3C96A}" type="pres">
      <dgm:prSet presAssocID="{97CA26EB-B5A1-4854-BE94-85EE47AF84A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A884CE2-D413-44B6-96C4-1242B4BE1ED9}" type="pres">
      <dgm:prSet presAssocID="{97CA26EB-B5A1-4854-BE94-85EE47AF84A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42BD407-1F4C-4608-8248-D28D9692FB2B}" type="presOf" srcId="{48916DFB-A55F-4456-A5CA-F37397AA06E1}" destId="{8BA52F82-4628-4060-946D-CC99BAFD1B68}" srcOrd="0" destOrd="2" presId="urn:microsoft.com/office/officeart/2005/8/layout/hList1"/>
    <dgm:cxn modelId="{FB254E0D-A999-4277-B13B-118AD1B6DE71}" type="presOf" srcId="{58DA640D-04C9-445E-A04F-5C9ED6A04346}" destId="{8BA52F82-4628-4060-946D-CC99BAFD1B68}" srcOrd="0" destOrd="1" presId="urn:microsoft.com/office/officeart/2005/8/layout/hList1"/>
    <dgm:cxn modelId="{48BC7E1B-E097-4107-9F6E-E2F4B0F201CE}" type="presOf" srcId="{ECE1A72F-3213-47A9-A5FA-C3EE413B7BCC}" destId="{AA884CE2-D413-44B6-96C4-1242B4BE1ED9}" srcOrd="0" destOrd="2" presId="urn:microsoft.com/office/officeart/2005/8/layout/hList1"/>
    <dgm:cxn modelId="{1EB70821-6646-48A6-81ED-50FD81F6153F}" type="presOf" srcId="{698EC2FA-EED6-4315-9436-5817E53EA6F7}" destId="{8BA52F82-4628-4060-946D-CC99BAFD1B68}" srcOrd="0" destOrd="0" presId="urn:microsoft.com/office/officeart/2005/8/layout/hList1"/>
    <dgm:cxn modelId="{3113F725-B176-4925-ABEA-E671A4AC6692}" type="presOf" srcId="{893008FB-C6E4-4FDB-8541-2BB1787F3483}" destId="{C6F189A2-1E54-4F92-90CE-6E1027C5C356}" srcOrd="0" destOrd="0" presId="urn:microsoft.com/office/officeart/2005/8/layout/hList1"/>
    <dgm:cxn modelId="{4D550B2A-7AD4-47AC-A4EF-5630D6576674}" srcId="{1BD605F3-5BEB-49FF-A7D2-9B4511341E5B}" destId="{893008FB-C6E4-4FDB-8541-2BB1787F3483}" srcOrd="1" destOrd="0" parTransId="{0EA78276-1E6E-408B-B696-053B47ED0C68}" sibTransId="{70F9A5BA-0AEC-4F7E-8520-75B0AE1F0EA9}"/>
    <dgm:cxn modelId="{3746D953-06C9-4AFD-93AA-C17CF71F2250}" srcId="{893008FB-C6E4-4FDB-8541-2BB1787F3483}" destId="{6B5A0CFC-E7FE-449A-AE2A-AF2D50FA2210}" srcOrd="0" destOrd="0" parTransId="{70834A76-FB86-4D69-932E-B77F4D13CA94}" sibTransId="{02615299-90EE-4EAA-85A9-201FEE9DD23D}"/>
    <dgm:cxn modelId="{7050F753-88E7-4EB0-93D2-01C3279AD61F}" srcId="{843198ED-A665-40AF-8B93-D641B2509733}" destId="{48916DFB-A55F-4456-A5CA-F37397AA06E1}" srcOrd="2" destOrd="0" parTransId="{8D1ACE67-1F9F-41CF-8B7E-D6628633027C}" sibTransId="{5C096F4E-DB06-4564-BFBB-574122493C10}"/>
    <dgm:cxn modelId="{60F3E964-CDB7-4BF8-9336-F96BC6184A7B}" type="presOf" srcId="{843198ED-A665-40AF-8B93-D641B2509733}" destId="{4CED6673-B251-4A7D-8182-75A6A46EF7EA}" srcOrd="0" destOrd="0" presId="urn:microsoft.com/office/officeart/2005/8/layout/hList1"/>
    <dgm:cxn modelId="{711E8967-8B25-4C0E-8584-338ADC73C906}" type="presOf" srcId="{CFC1CD2F-0057-4823-B254-A35FF89C738C}" destId="{AA884CE2-D413-44B6-96C4-1242B4BE1ED9}" srcOrd="0" destOrd="1" presId="urn:microsoft.com/office/officeart/2005/8/layout/hList1"/>
    <dgm:cxn modelId="{EA82D16B-B2B7-4371-8266-36CCD6E553F6}" srcId="{1BD605F3-5BEB-49FF-A7D2-9B4511341E5B}" destId="{843198ED-A665-40AF-8B93-D641B2509733}" srcOrd="0" destOrd="0" parTransId="{ACCDE4BD-B8F2-400C-A6F1-FD6E5D00A676}" sibTransId="{E8EF7720-BDF2-4E92-8A06-0E9BA0C8955A}"/>
    <dgm:cxn modelId="{BFCE9473-0060-4743-83C8-CAD0F7077F86}" srcId="{893008FB-C6E4-4FDB-8541-2BB1787F3483}" destId="{A29656F3-BF20-4BC7-BF51-75E7A99C89A0}" srcOrd="1" destOrd="0" parTransId="{2EF670C2-33DA-4F90-A0D2-2000F2178D7C}" sibTransId="{F5E5333F-A1E1-4132-ACA2-F442A22AA998}"/>
    <dgm:cxn modelId="{F05F7078-D158-4AEB-BE48-2CF773389033}" srcId="{1BD605F3-5BEB-49FF-A7D2-9B4511341E5B}" destId="{97CA26EB-B5A1-4854-BE94-85EE47AF84AA}" srcOrd="2" destOrd="0" parTransId="{D7C2D1DC-F9A7-4150-B53C-ECD456F08083}" sibTransId="{BEDAD3E9-A014-44FF-B1D1-A7A8459DC3D1}"/>
    <dgm:cxn modelId="{8BF38A8C-3CED-4891-936E-E2CA93B17839}" srcId="{843198ED-A665-40AF-8B93-D641B2509733}" destId="{698EC2FA-EED6-4315-9436-5817E53EA6F7}" srcOrd="0" destOrd="0" parTransId="{C1F95B49-A160-4632-BCC2-83D4513FAFF0}" sibTransId="{6D0138B1-2F5D-434D-BC72-11E6C133644C}"/>
    <dgm:cxn modelId="{911E1090-E917-4833-9904-D66723A02BC0}" srcId="{97CA26EB-B5A1-4854-BE94-85EE47AF84AA}" destId="{CFC1CD2F-0057-4823-B254-A35FF89C738C}" srcOrd="1" destOrd="0" parTransId="{1DBF902B-1557-486E-B8ED-41CA7E95767F}" sibTransId="{BE43118B-D47E-4BDC-88F1-66BC66551974}"/>
    <dgm:cxn modelId="{A7FB9F93-7495-4274-A86D-C1D41220AF02}" type="presOf" srcId="{517AF158-14B8-4042-95B9-7B01713C4C81}" destId="{AA884CE2-D413-44B6-96C4-1242B4BE1ED9}" srcOrd="0" destOrd="0" presId="urn:microsoft.com/office/officeart/2005/8/layout/hList1"/>
    <dgm:cxn modelId="{58130EA7-3B39-4841-95B6-855D79D253CA}" type="presOf" srcId="{6B5A0CFC-E7FE-449A-AE2A-AF2D50FA2210}" destId="{C53E1AF5-52C7-4D7F-8B6A-CA84EEABEDAF}" srcOrd="0" destOrd="0" presId="urn:microsoft.com/office/officeart/2005/8/layout/hList1"/>
    <dgm:cxn modelId="{755150A9-A11D-4583-889A-4654AE5617B0}" type="presOf" srcId="{A29656F3-BF20-4BC7-BF51-75E7A99C89A0}" destId="{C53E1AF5-52C7-4D7F-8B6A-CA84EEABEDAF}" srcOrd="0" destOrd="1" presId="urn:microsoft.com/office/officeart/2005/8/layout/hList1"/>
    <dgm:cxn modelId="{DCE90DAA-464C-4DD3-8FEB-BEA172B11604}" srcId="{97CA26EB-B5A1-4854-BE94-85EE47AF84AA}" destId="{517AF158-14B8-4042-95B9-7B01713C4C81}" srcOrd="0" destOrd="0" parTransId="{7503D145-F797-49F5-A184-205627048207}" sibTransId="{2B09742D-D1FD-4BD9-ABC2-4ACE0C54537C}"/>
    <dgm:cxn modelId="{4CE92DC4-BAF9-4805-AFA4-DC728CF3F6F4}" srcId="{843198ED-A665-40AF-8B93-D641B2509733}" destId="{58DA640D-04C9-445E-A04F-5C9ED6A04346}" srcOrd="1" destOrd="0" parTransId="{BE8B1C53-B9AD-4896-87DF-59C762C89E81}" sibTransId="{81B2F3A8-0BAE-4B2B-A517-27E9A6730AB0}"/>
    <dgm:cxn modelId="{DFD36AE4-D22F-4E45-BF19-825827F39068}" type="presOf" srcId="{1BD605F3-5BEB-49FF-A7D2-9B4511341E5B}" destId="{A1B1BF39-C93D-4325-B0AC-91FB0D060CC5}" srcOrd="0" destOrd="0" presId="urn:microsoft.com/office/officeart/2005/8/layout/hList1"/>
    <dgm:cxn modelId="{F02052EA-644A-47C2-936B-EE7D81348E3C}" type="presOf" srcId="{97CA26EB-B5A1-4854-BE94-85EE47AF84AA}" destId="{0F9838B3-CBE0-4961-9DF3-D0B711C3C96A}" srcOrd="0" destOrd="0" presId="urn:microsoft.com/office/officeart/2005/8/layout/hList1"/>
    <dgm:cxn modelId="{A18661EB-DBFB-4D97-AEB5-EB1C96E9DA12}" type="presOf" srcId="{C1C9D594-C346-46D7-B238-78C4FC88698F}" destId="{C53E1AF5-52C7-4D7F-8B6A-CA84EEABEDAF}" srcOrd="0" destOrd="2" presId="urn:microsoft.com/office/officeart/2005/8/layout/hList1"/>
    <dgm:cxn modelId="{13599FEC-15DF-46CB-8B5B-259EED8F17F5}" srcId="{893008FB-C6E4-4FDB-8541-2BB1787F3483}" destId="{C1C9D594-C346-46D7-B238-78C4FC88698F}" srcOrd="2" destOrd="0" parTransId="{470D3568-CBA0-4E78-92E0-861E814D0512}" sibTransId="{D8705946-0C9B-483A-9546-098DDCE6DE05}"/>
    <dgm:cxn modelId="{F7D5D5EE-7BC0-46FC-BC93-4BD8BEF76A7F}" srcId="{97CA26EB-B5A1-4854-BE94-85EE47AF84AA}" destId="{ECE1A72F-3213-47A9-A5FA-C3EE413B7BCC}" srcOrd="2" destOrd="0" parTransId="{8326A377-27BC-4A39-AF5F-F89ADBB89963}" sibTransId="{17C173FB-3C84-487A-B1D1-9F690615E41C}"/>
    <dgm:cxn modelId="{BC004C00-C88B-40B6-80C9-12687929B73D}" type="presParOf" srcId="{A1B1BF39-C93D-4325-B0AC-91FB0D060CC5}" destId="{F1F8C60F-9EC9-46D8-90AB-2C5671ED1B8A}" srcOrd="0" destOrd="0" presId="urn:microsoft.com/office/officeart/2005/8/layout/hList1"/>
    <dgm:cxn modelId="{44923D00-0930-416F-8E22-4A683A361B70}" type="presParOf" srcId="{F1F8C60F-9EC9-46D8-90AB-2C5671ED1B8A}" destId="{4CED6673-B251-4A7D-8182-75A6A46EF7EA}" srcOrd="0" destOrd="0" presId="urn:microsoft.com/office/officeart/2005/8/layout/hList1"/>
    <dgm:cxn modelId="{32C102C6-2159-41FA-8023-B1DF8A151E1E}" type="presParOf" srcId="{F1F8C60F-9EC9-46D8-90AB-2C5671ED1B8A}" destId="{8BA52F82-4628-4060-946D-CC99BAFD1B68}" srcOrd="1" destOrd="0" presId="urn:microsoft.com/office/officeart/2005/8/layout/hList1"/>
    <dgm:cxn modelId="{B08E9D7E-57E0-4CB9-88C0-750E2764BFE8}" type="presParOf" srcId="{A1B1BF39-C93D-4325-B0AC-91FB0D060CC5}" destId="{5CB3434C-4F79-4338-A33B-9E32D4392955}" srcOrd="1" destOrd="0" presId="urn:microsoft.com/office/officeart/2005/8/layout/hList1"/>
    <dgm:cxn modelId="{6DCF65DF-56E8-4BEB-B332-23964FA7D0BC}" type="presParOf" srcId="{A1B1BF39-C93D-4325-B0AC-91FB0D060CC5}" destId="{DBAD48AB-3880-4444-BF96-C9FF335CE5C2}" srcOrd="2" destOrd="0" presId="urn:microsoft.com/office/officeart/2005/8/layout/hList1"/>
    <dgm:cxn modelId="{CE7DE438-A63C-4518-B777-700B9CDE38EC}" type="presParOf" srcId="{DBAD48AB-3880-4444-BF96-C9FF335CE5C2}" destId="{C6F189A2-1E54-4F92-90CE-6E1027C5C356}" srcOrd="0" destOrd="0" presId="urn:microsoft.com/office/officeart/2005/8/layout/hList1"/>
    <dgm:cxn modelId="{2D3FDF3D-49FF-4EB8-AB54-B0A3777115AB}" type="presParOf" srcId="{DBAD48AB-3880-4444-BF96-C9FF335CE5C2}" destId="{C53E1AF5-52C7-4D7F-8B6A-CA84EEABEDAF}" srcOrd="1" destOrd="0" presId="urn:microsoft.com/office/officeart/2005/8/layout/hList1"/>
    <dgm:cxn modelId="{92F9C75C-D702-4385-9FD4-1712AA6A7945}" type="presParOf" srcId="{A1B1BF39-C93D-4325-B0AC-91FB0D060CC5}" destId="{758AFA21-E05C-40AE-A7C0-35F210976BEC}" srcOrd="3" destOrd="0" presId="urn:microsoft.com/office/officeart/2005/8/layout/hList1"/>
    <dgm:cxn modelId="{6FB690D4-F1B2-4BA6-9416-17E07706D693}" type="presParOf" srcId="{A1B1BF39-C93D-4325-B0AC-91FB0D060CC5}" destId="{2FCF3FD9-9618-4696-B114-9A62086B61E5}" srcOrd="4" destOrd="0" presId="urn:microsoft.com/office/officeart/2005/8/layout/hList1"/>
    <dgm:cxn modelId="{435BC5DF-087F-4FE3-A16A-137EAD167597}" type="presParOf" srcId="{2FCF3FD9-9618-4696-B114-9A62086B61E5}" destId="{0F9838B3-CBE0-4961-9DF3-D0B711C3C96A}" srcOrd="0" destOrd="0" presId="urn:microsoft.com/office/officeart/2005/8/layout/hList1"/>
    <dgm:cxn modelId="{3D1A17F7-7CC8-4E89-803C-BB65F562675B}" type="presParOf" srcId="{2FCF3FD9-9618-4696-B114-9A62086B61E5}" destId="{AA884CE2-D413-44B6-96C4-1242B4BE1E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D605F3-5BEB-49FF-A7D2-9B4511341E5B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43198ED-A665-40AF-8B93-D641B2509733}">
      <dgm:prSet phldrT="[文本]"/>
      <dgm:spPr/>
      <dgm:t>
        <a:bodyPr/>
        <a:lstStyle/>
        <a:p>
          <a:r>
            <a:rPr lang="en-US" altLang="zh-CN" dirty="0"/>
            <a:t>Hub of git repos</a:t>
          </a:r>
          <a:endParaRPr lang="zh-CN" altLang="en-US" dirty="0"/>
        </a:p>
      </dgm:t>
    </dgm:pt>
    <dgm:pt modelId="{ACCDE4BD-B8F2-400C-A6F1-FD6E5D00A676}" type="parTrans" cxnId="{EA82D16B-B2B7-4371-8266-36CCD6E553F6}">
      <dgm:prSet/>
      <dgm:spPr/>
      <dgm:t>
        <a:bodyPr/>
        <a:lstStyle/>
        <a:p>
          <a:endParaRPr lang="zh-CN" altLang="en-US"/>
        </a:p>
      </dgm:t>
    </dgm:pt>
    <dgm:pt modelId="{E8EF7720-BDF2-4E92-8A06-0E9BA0C8955A}" type="sibTrans" cxnId="{EA82D16B-B2B7-4371-8266-36CCD6E553F6}">
      <dgm:prSet/>
      <dgm:spPr/>
      <dgm:t>
        <a:bodyPr/>
        <a:lstStyle/>
        <a:p>
          <a:endParaRPr lang="zh-CN" altLang="en-US"/>
        </a:p>
      </dgm:t>
    </dgm:pt>
    <dgm:pt modelId="{698EC2FA-EED6-4315-9436-5817E53EA6F7}">
      <dgm:prSet phldrT="[文本]"/>
      <dgm:spPr/>
      <dgm:t>
        <a:bodyPr/>
        <a:lstStyle/>
        <a:p>
          <a:r>
            <a:rPr lang="en-US" altLang="zh-CN" dirty="0"/>
            <a:t>git1</a:t>
          </a:r>
          <a:endParaRPr lang="zh-CN" altLang="en-US" dirty="0"/>
        </a:p>
      </dgm:t>
    </dgm:pt>
    <dgm:pt modelId="{C1F95B49-A160-4632-BCC2-83D4513FAFF0}" type="parTrans" cxnId="{8BF38A8C-3CED-4891-936E-E2CA93B17839}">
      <dgm:prSet/>
      <dgm:spPr/>
      <dgm:t>
        <a:bodyPr/>
        <a:lstStyle/>
        <a:p>
          <a:endParaRPr lang="zh-CN" altLang="en-US"/>
        </a:p>
      </dgm:t>
    </dgm:pt>
    <dgm:pt modelId="{6D0138B1-2F5D-434D-BC72-11E6C133644C}" type="sibTrans" cxnId="{8BF38A8C-3CED-4891-936E-E2CA93B17839}">
      <dgm:prSet/>
      <dgm:spPr/>
      <dgm:t>
        <a:bodyPr/>
        <a:lstStyle/>
        <a:p>
          <a:endParaRPr lang="zh-CN" altLang="en-US"/>
        </a:p>
      </dgm:t>
    </dgm:pt>
    <dgm:pt modelId="{58DA640D-04C9-445E-A04F-5C9ED6A04346}">
      <dgm:prSet phldrT="[文本]"/>
      <dgm:spPr/>
      <dgm:t>
        <a:bodyPr/>
        <a:lstStyle/>
        <a:p>
          <a:r>
            <a:rPr lang="en-US" altLang="zh-CN" dirty="0"/>
            <a:t>git2</a:t>
          </a:r>
          <a:endParaRPr lang="zh-CN" altLang="en-US" dirty="0"/>
        </a:p>
      </dgm:t>
    </dgm:pt>
    <dgm:pt modelId="{BE8B1C53-B9AD-4896-87DF-59C762C89E81}" type="parTrans" cxnId="{4CE92DC4-BAF9-4805-AFA4-DC728CF3F6F4}">
      <dgm:prSet/>
      <dgm:spPr/>
      <dgm:t>
        <a:bodyPr/>
        <a:lstStyle/>
        <a:p>
          <a:endParaRPr lang="zh-CN" altLang="en-US"/>
        </a:p>
      </dgm:t>
    </dgm:pt>
    <dgm:pt modelId="{81B2F3A8-0BAE-4B2B-A517-27E9A6730AB0}" type="sibTrans" cxnId="{4CE92DC4-BAF9-4805-AFA4-DC728CF3F6F4}">
      <dgm:prSet/>
      <dgm:spPr/>
      <dgm:t>
        <a:bodyPr/>
        <a:lstStyle/>
        <a:p>
          <a:endParaRPr lang="zh-CN" altLang="en-US"/>
        </a:p>
      </dgm:t>
    </dgm:pt>
    <dgm:pt modelId="{893008FB-C6E4-4FDB-8541-2BB1787F3483}">
      <dgm:prSet phldrT="[文本]"/>
      <dgm:spPr/>
      <dgm:t>
        <a:bodyPr/>
        <a:lstStyle/>
        <a:p>
          <a:r>
            <a:rPr lang="en-US" altLang="zh-CN" dirty="0"/>
            <a:t>Hub of build servers</a:t>
          </a:r>
          <a:endParaRPr lang="zh-CN" altLang="en-US" dirty="0"/>
        </a:p>
      </dgm:t>
    </dgm:pt>
    <dgm:pt modelId="{0EA78276-1E6E-408B-B696-053B47ED0C68}" type="parTrans" cxnId="{4D550B2A-7AD4-47AC-A4EF-5630D6576674}">
      <dgm:prSet/>
      <dgm:spPr/>
      <dgm:t>
        <a:bodyPr/>
        <a:lstStyle/>
        <a:p>
          <a:endParaRPr lang="zh-CN" altLang="en-US"/>
        </a:p>
      </dgm:t>
    </dgm:pt>
    <dgm:pt modelId="{70F9A5BA-0AEC-4F7E-8520-75B0AE1F0EA9}" type="sibTrans" cxnId="{4D550B2A-7AD4-47AC-A4EF-5630D6576674}">
      <dgm:prSet/>
      <dgm:spPr/>
      <dgm:t>
        <a:bodyPr/>
        <a:lstStyle/>
        <a:p>
          <a:endParaRPr lang="zh-CN" altLang="en-US"/>
        </a:p>
      </dgm:t>
    </dgm:pt>
    <dgm:pt modelId="{6B5A0CFC-E7FE-449A-AE2A-AF2D50FA2210}">
      <dgm:prSet phldrT="[文本]"/>
      <dgm:spPr/>
      <dgm:t>
        <a:bodyPr/>
        <a:lstStyle/>
        <a:p>
          <a:r>
            <a:rPr lang="en-US" altLang="zh-CN" dirty="0"/>
            <a:t>build1</a:t>
          </a:r>
          <a:endParaRPr lang="zh-CN" altLang="en-US" dirty="0"/>
        </a:p>
      </dgm:t>
    </dgm:pt>
    <dgm:pt modelId="{70834A76-FB86-4D69-932E-B77F4D13CA94}" type="parTrans" cxnId="{3746D953-06C9-4AFD-93AA-C17CF71F2250}">
      <dgm:prSet/>
      <dgm:spPr/>
      <dgm:t>
        <a:bodyPr/>
        <a:lstStyle/>
        <a:p>
          <a:endParaRPr lang="zh-CN" altLang="en-US"/>
        </a:p>
      </dgm:t>
    </dgm:pt>
    <dgm:pt modelId="{02615299-90EE-4EAA-85A9-201FEE9DD23D}" type="sibTrans" cxnId="{3746D953-06C9-4AFD-93AA-C17CF71F2250}">
      <dgm:prSet/>
      <dgm:spPr/>
      <dgm:t>
        <a:bodyPr/>
        <a:lstStyle/>
        <a:p>
          <a:endParaRPr lang="zh-CN" altLang="en-US"/>
        </a:p>
      </dgm:t>
    </dgm:pt>
    <dgm:pt modelId="{A29656F3-BF20-4BC7-BF51-75E7A99C89A0}">
      <dgm:prSet phldrT="[文本]"/>
      <dgm:spPr/>
      <dgm:t>
        <a:bodyPr/>
        <a:lstStyle/>
        <a:p>
          <a:r>
            <a:rPr lang="en-US" altLang="zh-CN" dirty="0"/>
            <a:t>build2</a:t>
          </a:r>
          <a:endParaRPr lang="zh-CN" altLang="en-US" dirty="0"/>
        </a:p>
      </dgm:t>
    </dgm:pt>
    <dgm:pt modelId="{2EF670C2-33DA-4F90-A0D2-2000F2178D7C}" type="parTrans" cxnId="{BFCE9473-0060-4743-83C8-CAD0F7077F86}">
      <dgm:prSet/>
      <dgm:spPr/>
      <dgm:t>
        <a:bodyPr/>
        <a:lstStyle/>
        <a:p>
          <a:endParaRPr lang="zh-CN" altLang="en-US"/>
        </a:p>
      </dgm:t>
    </dgm:pt>
    <dgm:pt modelId="{F5E5333F-A1E1-4132-ACA2-F442A22AA998}" type="sibTrans" cxnId="{BFCE9473-0060-4743-83C8-CAD0F7077F86}">
      <dgm:prSet/>
      <dgm:spPr/>
      <dgm:t>
        <a:bodyPr/>
        <a:lstStyle/>
        <a:p>
          <a:endParaRPr lang="zh-CN" altLang="en-US"/>
        </a:p>
      </dgm:t>
    </dgm:pt>
    <dgm:pt modelId="{97CA26EB-B5A1-4854-BE94-85EE47AF84AA}">
      <dgm:prSet phldrT="[文本]"/>
      <dgm:spPr/>
      <dgm:t>
        <a:bodyPr/>
        <a:lstStyle/>
        <a:p>
          <a:r>
            <a:rPr lang="en-US" altLang="zh-CN" dirty="0"/>
            <a:t>Hub of deploy servers</a:t>
          </a:r>
          <a:endParaRPr lang="zh-CN" altLang="en-US" dirty="0"/>
        </a:p>
      </dgm:t>
    </dgm:pt>
    <dgm:pt modelId="{D7C2D1DC-F9A7-4150-B53C-ECD456F08083}" type="parTrans" cxnId="{F05F7078-D158-4AEB-BE48-2CF773389033}">
      <dgm:prSet/>
      <dgm:spPr/>
      <dgm:t>
        <a:bodyPr/>
        <a:lstStyle/>
        <a:p>
          <a:endParaRPr lang="zh-CN" altLang="en-US"/>
        </a:p>
      </dgm:t>
    </dgm:pt>
    <dgm:pt modelId="{BEDAD3E9-A014-44FF-B1D1-A7A8459DC3D1}" type="sibTrans" cxnId="{F05F7078-D158-4AEB-BE48-2CF773389033}">
      <dgm:prSet/>
      <dgm:spPr/>
      <dgm:t>
        <a:bodyPr/>
        <a:lstStyle/>
        <a:p>
          <a:endParaRPr lang="zh-CN" altLang="en-US"/>
        </a:p>
      </dgm:t>
    </dgm:pt>
    <dgm:pt modelId="{517AF158-14B8-4042-95B9-7B01713C4C81}">
      <dgm:prSet phldrT="[文本]"/>
      <dgm:spPr/>
      <dgm:t>
        <a:bodyPr/>
        <a:lstStyle/>
        <a:p>
          <a:r>
            <a:rPr lang="en-US" altLang="zh-CN" dirty="0"/>
            <a:t>server1</a:t>
          </a:r>
          <a:endParaRPr lang="zh-CN" altLang="en-US" dirty="0"/>
        </a:p>
      </dgm:t>
    </dgm:pt>
    <dgm:pt modelId="{7503D145-F797-49F5-A184-205627048207}" type="parTrans" cxnId="{DCE90DAA-464C-4DD3-8FEB-BEA172B11604}">
      <dgm:prSet/>
      <dgm:spPr/>
      <dgm:t>
        <a:bodyPr/>
        <a:lstStyle/>
        <a:p>
          <a:endParaRPr lang="zh-CN" altLang="en-US"/>
        </a:p>
      </dgm:t>
    </dgm:pt>
    <dgm:pt modelId="{2B09742D-D1FD-4BD9-ABC2-4ACE0C54537C}" type="sibTrans" cxnId="{DCE90DAA-464C-4DD3-8FEB-BEA172B11604}">
      <dgm:prSet/>
      <dgm:spPr/>
      <dgm:t>
        <a:bodyPr/>
        <a:lstStyle/>
        <a:p>
          <a:endParaRPr lang="zh-CN" altLang="en-US"/>
        </a:p>
      </dgm:t>
    </dgm:pt>
    <dgm:pt modelId="{CFC1CD2F-0057-4823-B254-A35FF89C738C}">
      <dgm:prSet phldrT="[文本]"/>
      <dgm:spPr/>
      <dgm:t>
        <a:bodyPr/>
        <a:lstStyle/>
        <a:p>
          <a:r>
            <a:rPr lang="en-US" altLang="zh-CN" dirty="0"/>
            <a:t>server2</a:t>
          </a:r>
          <a:endParaRPr lang="zh-CN" altLang="en-US" dirty="0"/>
        </a:p>
      </dgm:t>
    </dgm:pt>
    <dgm:pt modelId="{1DBF902B-1557-486E-B8ED-41CA7E95767F}" type="parTrans" cxnId="{911E1090-E917-4833-9904-D66723A02BC0}">
      <dgm:prSet/>
      <dgm:spPr/>
      <dgm:t>
        <a:bodyPr/>
        <a:lstStyle/>
        <a:p>
          <a:endParaRPr lang="zh-CN" altLang="en-US"/>
        </a:p>
      </dgm:t>
    </dgm:pt>
    <dgm:pt modelId="{BE43118B-D47E-4BDC-88F1-66BC66551974}" type="sibTrans" cxnId="{911E1090-E917-4833-9904-D66723A02BC0}">
      <dgm:prSet/>
      <dgm:spPr/>
      <dgm:t>
        <a:bodyPr/>
        <a:lstStyle/>
        <a:p>
          <a:endParaRPr lang="zh-CN" altLang="en-US"/>
        </a:p>
      </dgm:t>
    </dgm:pt>
    <dgm:pt modelId="{48916DFB-A55F-4456-A5CA-F37397AA06E1}">
      <dgm:prSet phldrT="[文本]"/>
      <dgm:spPr/>
      <dgm:t>
        <a:bodyPr/>
        <a:lstStyle/>
        <a:p>
          <a:r>
            <a:rPr lang="en-US" altLang="zh-CN" dirty="0"/>
            <a:t>git3</a:t>
          </a:r>
          <a:endParaRPr lang="zh-CN" altLang="en-US" dirty="0"/>
        </a:p>
      </dgm:t>
    </dgm:pt>
    <dgm:pt modelId="{8D1ACE67-1F9F-41CF-8B7E-D6628633027C}" type="parTrans" cxnId="{7050F753-88E7-4EB0-93D2-01C3279AD61F}">
      <dgm:prSet/>
      <dgm:spPr/>
      <dgm:t>
        <a:bodyPr/>
        <a:lstStyle/>
        <a:p>
          <a:endParaRPr lang="zh-CN" altLang="en-US"/>
        </a:p>
      </dgm:t>
    </dgm:pt>
    <dgm:pt modelId="{5C096F4E-DB06-4564-BFBB-574122493C10}" type="sibTrans" cxnId="{7050F753-88E7-4EB0-93D2-01C3279AD61F}">
      <dgm:prSet/>
      <dgm:spPr/>
      <dgm:t>
        <a:bodyPr/>
        <a:lstStyle/>
        <a:p>
          <a:endParaRPr lang="zh-CN" altLang="en-US"/>
        </a:p>
      </dgm:t>
    </dgm:pt>
    <dgm:pt modelId="{C1C9D594-C346-46D7-B238-78C4FC88698F}">
      <dgm:prSet phldrT="[文本]"/>
      <dgm:spPr/>
      <dgm:t>
        <a:bodyPr/>
        <a:lstStyle/>
        <a:p>
          <a:r>
            <a:rPr lang="en-US" altLang="zh-CN" dirty="0"/>
            <a:t>build3</a:t>
          </a:r>
          <a:endParaRPr lang="zh-CN" altLang="en-US" dirty="0"/>
        </a:p>
      </dgm:t>
    </dgm:pt>
    <dgm:pt modelId="{470D3568-CBA0-4E78-92E0-861E814D0512}" type="parTrans" cxnId="{13599FEC-15DF-46CB-8B5B-259EED8F17F5}">
      <dgm:prSet/>
      <dgm:spPr/>
      <dgm:t>
        <a:bodyPr/>
        <a:lstStyle/>
        <a:p>
          <a:endParaRPr lang="zh-CN" altLang="en-US"/>
        </a:p>
      </dgm:t>
    </dgm:pt>
    <dgm:pt modelId="{D8705946-0C9B-483A-9546-098DDCE6DE05}" type="sibTrans" cxnId="{13599FEC-15DF-46CB-8B5B-259EED8F17F5}">
      <dgm:prSet/>
      <dgm:spPr/>
      <dgm:t>
        <a:bodyPr/>
        <a:lstStyle/>
        <a:p>
          <a:endParaRPr lang="zh-CN" altLang="en-US"/>
        </a:p>
      </dgm:t>
    </dgm:pt>
    <dgm:pt modelId="{ECE1A72F-3213-47A9-A5FA-C3EE413B7BCC}">
      <dgm:prSet phldrT="[文本]"/>
      <dgm:spPr/>
      <dgm:t>
        <a:bodyPr/>
        <a:lstStyle/>
        <a:p>
          <a:r>
            <a:rPr lang="en-US" altLang="zh-CN" dirty="0"/>
            <a:t>server3</a:t>
          </a:r>
          <a:endParaRPr lang="zh-CN" altLang="en-US" dirty="0"/>
        </a:p>
      </dgm:t>
    </dgm:pt>
    <dgm:pt modelId="{8326A377-27BC-4A39-AF5F-F89ADBB89963}" type="parTrans" cxnId="{F7D5D5EE-7BC0-46FC-BC93-4BD8BEF76A7F}">
      <dgm:prSet/>
      <dgm:spPr/>
      <dgm:t>
        <a:bodyPr/>
        <a:lstStyle/>
        <a:p>
          <a:endParaRPr lang="zh-CN" altLang="en-US"/>
        </a:p>
      </dgm:t>
    </dgm:pt>
    <dgm:pt modelId="{17C173FB-3C84-487A-B1D1-9F690615E41C}" type="sibTrans" cxnId="{F7D5D5EE-7BC0-46FC-BC93-4BD8BEF76A7F}">
      <dgm:prSet/>
      <dgm:spPr/>
      <dgm:t>
        <a:bodyPr/>
        <a:lstStyle/>
        <a:p>
          <a:endParaRPr lang="zh-CN" altLang="en-US"/>
        </a:p>
      </dgm:t>
    </dgm:pt>
    <dgm:pt modelId="{A1B1BF39-C93D-4325-B0AC-91FB0D060CC5}" type="pres">
      <dgm:prSet presAssocID="{1BD605F3-5BEB-49FF-A7D2-9B4511341E5B}" presName="Name0" presStyleCnt="0">
        <dgm:presLayoutVars>
          <dgm:dir/>
          <dgm:animLvl val="lvl"/>
          <dgm:resizeHandles val="exact"/>
        </dgm:presLayoutVars>
      </dgm:prSet>
      <dgm:spPr/>
    </dgm:pt>
    <dgm:pt modelId="{F1F8C60F-9EC9-46D8-90AB-2C5671ED1B8A}" type="pres">
      <dgm:prSet presAssocID="{843198ED-A665-40AF-8B93-D641B2509733}" presName="composite" presStyleCnt="0"/>
      <dgm:spPr/>
    </dgm:pt>
    <dgm:pt modelId="{4CED6673-B251-4A7D-8182-75A6A46EF7EA}" type="pres">
      <dgm:prSet presAssocID="{843198ED-A665-40AF-8B93-D641B250973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BA52F82-4628-4060-946D-CC99BAFD1B68}" type="pres">
      <dgm:prSet presAssocID="{843198ED-A665-40AF-8B93-D641B2509733}" presName="desTx" presStyleLbl="alignAccFollowNode1" presStyleIdx="0" presStyleCnt="3">
        <dgm:presLayoutVars>
          <dgm:bulletEnabled val="1"/>
        </dgm:presLayoutVars>
      </dgm:prSet>
      <dgm:spPr/>
    </dgm:pt>
    <dgm:pt modelId="{5CB3434C-4F79-4338-A33B-9E32D4392955}" type="pres">
      <dgm:prSet presAssocID="{E8EF7720-BDF2-4E92-8A06-0E9BA0C8955A}" presName="space" presStyleCnt="0"/>
      <dgm:spPr/>
    </dgm:pt>
    <dgm:pt modelId="{DBAD48AB-3880-4444-BF96-C9FF335CE5C2}" type="pres">
      <dgm:prSet presAssocID="{893008FB-C6E4-4FDB-8541-2BB1787F3483}" presName="composite" presStyleCnt="0"/>
      <dgm:spPr/>
    </dgm:pt>
    <dgm:pt modelId="{C6F189A2-1E54-4F92-90CE-6E1027C5C356}" type="pres">
      <dgm:prSet presAssocID="{893008FB-C6E4-4FDB-8541-2BB1787F34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53E1AF5-52C7-4D7F-8B6A-CA84EEABEDAF}" type="pres">
      <dgm:prSet presAssocID="{893008FB-C6E4-4FDB-8541-2BB1787F3483}" presName="desTx" presStyleLbl="alignAccFollowNode1" presStyleIdx="1" presStyleCnt="3">
        <dgm:presLayoutVars>
          <dgm:bulletEnabled val="1"/>
        </dgm:presLayoutVars>
      </dgm:prSet>
      <dgm:spPr/>
    </dgm:pt>
    <dgm:pt modelId="{758AFA21-E05C-40AE-A7C0-35F210976BEC}" type="pres">
      <dgm:prSet presAssocID="{70F9A5BA-0AEC-4F7E-8520-75B0AE1F0EA9}" presName="space" presStyleCnt="0"/>
      <dgm:spPr/>
    </dgm:pt>
    <dgm:pt modelId="{2FCF3FD9-9618-4696-B114-9A62086B61E5}" type="pres">
      <dgm:prSet presAssocID="{97CA26EB-B5A1-4854-BE94-85EE47AF84AA}" presName="composite" presStyleCnt="0"/>
      <dgm:spPr/>
    </dgm:pt>
    <dgm:pt modelId="{0F9838B3-CBE0-4961-9DF3-D0B711C3C96A}" type="pres">
      <dgm:prSet presAssocID="{97CA26EB-B5A1-4854-BE94-85EE47AF84A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A884CE2-D413-44B6-96C4-1242B4BE1ED9}" type="pres">
      <dgm:prSet presAssocID="{97CA26EB-B5A1-4854-BE94-85EE47AF84A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96D9704-07DD-4E9C-8AC2-50FD661FCCEE}" type="presOf" srcId="{893008FB-C6E4-4FDB-8541-2BB1787F3483}" destId="{C6F189A2-1E54-4F92-90CE-6E1027C5C356}" srcOrd="0" destOrd="0" presId="urn:microsoft.com/office/officeart/2005/8/layout/hList1"/>
    <dgm:cxn modelId="{FE543905-6825-4EB7-87FF-F9B5EE8FBAD7}" type="presOf" srcId="{698EC2FA-EED6-4315-9436-5817E53EA6F7}" destId="{8BA52F82-4628-4060-946D-CC99BAFD1B68}" srcOrd="0" destOrd="0" presId="urn:microsoft.com/office/officeart/2005/8/layout/hList1"/>
    <dgm:cxn modelId="{5F176C21-6D06-4134-BCB6-2234574085D1}" type="presOf" srcId="{A29656F3-BF20-4BC7-BF51-75E7A99C89A0}" destId="{C53E1AF5-52C7-4D7F-8B6A-CA84EEABEDAF}" srcOrd="0" destOrd="1" presId="urn:microsoft.com/office/officeart/2005/8/layout/hList1"/>
    <dgm:cxn modelId="{4D550B2A-7AD4-47AC-A4EF-5630D6576674}" srcId="{1BD605F3-5BEB-49FF-A7D2-9B4511341E5B}" destId="{893008FB-C6E4-4FDB-8541-2BB1787F3483}" srcOrd="1" destOrd="0" parTransId="{0EA78276-1E6E-408B-B696-053B47ED0C68}" sibTransId="{70F9A5BA-0AEC-4F7E-8520-75B0AE1F0EA9}"/>
    <dgm:cxn modelId="{8901BC33-3841-4B7D-B257-A95EB70E6320}" type="presOf" srcId="{6B5A0CFC-E7FE-449A-AE2A-AF2D50FA2210}" destId="{C53E1AF5-52C7-4D7F-8B6A-CA84EEABEDAF}" srcOrd="0" destOrd="0" presId="urn:microsoft.com/office/officeart/2005/8/layout/hList1"/>
    <dgm:cxn modelId="{90FC4F40-3BB0-49B2-9C0F-F8ED8BA3D040}" type="presOf" srcId="{ECE1A72F-3213-47A9-A5FA-C3EE413B7BCC}" destId="{AA884CE2-D413-44B6-96C4-1242B4BE1ED9}" srcOrd="0" destOrd="2" presId="urn:microsoft.com/office/officeart/2005/8/layout/hList1"/>
    <dgm:cxn modelId="{64D6C14B-C5D6-46D1-8A88-832FAEE9904A}" type="presOf" srcId="{58DA640D-04C9-445E-A04F-5C9ED6A04346}" destId="{8BA52F82-4628-4060-946D-CC99BAFD1B68}" srcOrd="0" destOrd="1" presId="urn:microsoft.com/office/officeart/2005/8/layout/hList1"/>
    <dgm:cxn modelId="{3746D953-06C9-4AFD-93AA-C17CF71F2250}" srcId="{893008FB-C6E4-4FDB-8541-2BB1787F3483}" destId="{6B5A0CFC-E7FE-449A-AE2A-AF2D50FA2210}" srcOrd="0" destOrd="0" parTransId="{70834A76-FB86-4D69-932E-B77F4D13CA94}" sibTransId="{02615299-90EE-4EAA-85A9-201FEE9DD23D}"/>
    <dgm:cxn modelId="{7050F753-88E7-4EB0-93D2-01C3279AD61F}" srcId="{843198ED-A665-40AF-8B93-D641B2509733}" destId="{48916DFB-A55F-4456-A5CA-F37397AA06E1}" srcOrd="2" destOrd="0" parTransId="{8D1ACE67-1F9F-41CF-8B7E-D6628633027C}" sibTransId="{5C096F4E-DB06-4564-BFBB-574122493C10}"/>
    <dgm:cxn modelId="{3A751166-A304-417E-9651-0D0C272ADB08}" type="presOf" srcId="{1BD605F3-5BEB-49FF-A7D2-9B4511341E5B}" destId="{A1B1BF39-C93D-4325-B0AC-91FB0D060CC5}" srcOrd="0" destOrd="0" presId="urn:microsoft.com/office/officeart/2005/8/layout/hList1"/>
    <dgm:cxn modelId="{D06F8F68-28F5-4F80-8373-625AF6AD1E54}" type="presOf" srcId="{CFC1CD2F-0057-4823-B254-A35FF89C738C}" destId="{AA884CE2-D413-44B6-96C4-1242B4BE1ED9}" srcOrd="0" destOrd="1" presId="urn:microsoft.com/office/officeart/2005/8/layout/hList1"/>
    <dgm:cxn modelId="{EA82D16B-B2B7-4371-8266-36CCD6E553F6}" srcId="{1BD605F3-5BEB-49FF-A7D2-9B4511341E5B}" destId="{843198ED-A665-40AF-8B93-D641B2509733}" srcOrd="0" destOrd="0" parTransId="{ACCDE4BD-B8F2-400C-A6F1-FD6E5D00A676}" sibTransId="{E8EF7720-BDF2-4E92-8A06-0E9BA0C8955A}"/>
    <dgm:cxn modelId="{2E7E146D-7F9A-4553-8DCE-50A2D524BBBE}" type="presOf" srcId="{843198ED-A665-40AF-8B93-D641B2509733}" destId="{4CED6673-B251-4A7D-8182-75A6A46EF7EA}" srcOrd="0" destOrd="0" presId="urn:microsoft.com/office/officeart/2005/8/layout/hList1"/>
    <dgm:cxn modelId="{BFCE9473-0060-4743-83C8-CAD0F7077F86}" srcId="{893008FB-C6E4-4FDB-8541-2BB1787F3483}" destId="{A29656F3-BF20-4BC7-BF51-75E7A99C89A0}" srcOrd="1" destOrd="0" parTransId="{2EF670C2-33DA-4F90-A0D2-2000F2178D7C}" sibTransId="{F5E5333F-A1E1-4132-ACA2-F442A22AA998}"/>
    <dgm:cxn modelId="{4F0D9876-3DE3-4E28-AB36-8399482B98F0}" type="presOf" srcId="{517AF158-14B8-4042-95B9-7B01713C4C81}" destId="{AA884CE2-D413-44B6-96C4-1242B4BE1ED9}" srcOrd="0" destOrd="0" presId="urn:microsoft.com/office/officeart/2005/8/layout/hList1"/>
    <dgm:cxn modelId="{F05F7078-D158-4AEB-BE48-2CF773389033}" srcId="{1BD605F3-5BEB-49FF-A7D2-9B4511341E5B}" destId="{97CA26EB-B5A1-4854-BE94-85EE47AF84AA}" srcOrd="2" destOrd="0" parTransId="{D7C2D1DC-F9A7-4150-B53C-ECD456F08083}" sibTransId="{BEDAD3E9-A014-44FF-B1D1-A7A8459DC3D1}"/>
    <dgm:cxn modelId="{8BF38A8C-3CED-4891-936E-E2CA93B17839}" srcId="{843198ED-A665-40AF-8B93-D641B2509733}" destId="{698EC2FA-EED6-4315-9436-5817E53EA6F7}" srcOrd="0" destOrd="0" parTransId="{C1F95B49-A160-4632-BCC2-83D4513FAFF0}" sibTransId="{6D0138B1-2F5D-434D-BC72-11E6C133644C}"/>
    <dgm:cxn modelId="{911E1090-E917-4833-9904-D66723A02BC0}" srcId="{97CA26EB-B5A1-4854-BE94-85EE47AF84AA}" destId="{CFC1CD2F-0057-4823-B254-A35FF89C738C}" srcOrd="1" destOrd="0" parTransId="{1DBF902B-1557-486E-B8ED-41CA7E95767F}" sibTransId="{BE43118B-D47E-4BDC-88F1-66BC66551974}"/>
    <dgm:cxn modelId="{2D653E96-250B-4934-904C-1455C0FAC6AD}" type="presOf" srcId="{97CA26EB-B5A1-4854-BE94-85EE47AF84AA}" destId="{0F9838B3-CBE0-4961-9DF3-D0B711C3C96A}" srcOrd="0" destOrd="0" presId="urn:microsoft.com/office/officeart/2005/8/layout/hList1"/>
    <dgm:cxn modelId="{314E41A5-D41C-4562-B9EA-719F6EB007AA}" type="presOf" srcId="{C1C9D594-C346-46D7-B238-78C4FC88698F}" destId="{C53E1AF5-52C7-4D7F-8B6A-CA84EEABEDAF}" srcOrd="0" destOrd="2" presId="urn:microsoft.com/office/officeart/2005/8/layout/hList1"/>
    <dgm:cxn modelId="{DCE90DAA-464C-4DD3-8FEB-BEA172B11604}" srcId="{97CA26EB-B5A1-4854-BE94-85EE47AF84AA}" destId="{517AF158-14B8-4042-95B9-7B01713C4C81}" srcOrd="0" destOrd="0" parTransId="{7503D145-F797-49F5-A184-205627048207}" sibTransId="{2B09742D-D1FD-4BD9-ABC2-4ACE0C54537C}"/>
    <dgm:cxn modelId="{4CE92DC4-BAF9-4805-AFA4-DC728CF3F6F4}" srcId="{843198ED-A665-40AF-8B93-D641B2509733}" destId="{58DA640D-04C9-445E-A04F-5C9ED6A04346}" srcOrd="1" destOrd="0" parTransId="{BE8B1C53-B9AD-4896-87DF-59C762C89E81}" sibTransId="{81B2F3A8-0BAE-4B2B-A517-27E9A6730AB0}"/>
    <dgm:cxn modelId="{13599FEC-15DF-46CB-8B5B-259EED8F17F5}" srcId="{893008FB-C6E4-4FDB-8541-2BB1787F3483}" destId="{C1C9D594-C346-46D7-B238-78C4FC88698F}" srcOrd="2" destOrd="0" parTransId="{470D3568-CBA0-4E78-92E0-861E814D0512}" sibTransId="{D8705946-0C9B-483A-9546-098DDCE6DE05}"/>
    <dgm:cxn modelId="{F7D5D5EE-7BC0-46FC-BC93-4BD8BEF76A7F}" srcId="{97CA26EB-B5A1-4854-BE94-85EE47AF84AA}" destId="{ECE1A72F-3213-47A9-A5FA-C3EE413B7BCC}" srcOrd="2" destOrd="0" parTransId="{8326A377-27BC-4A39-AF5F-F89ADBB89963}" sibTransId="{17C173FB-3C84-487A-B1D1-9F690615E41C}"/>
    <dgm:cxn modelId="{B8FA1CF9-7978-40CB-AFE0-89E6ACDA79E0}" type="presOf" srcId="{48916DFB-A55F-4456-A5CA-F37397AA06E1}" destId="{8BA52F82-4628-4060-946D-CC99BAFD1B68}" srcOrd="0" destOrd="2" presId="urn:microsoft.com/office/officeart/2005/8/layout/hList1"/>
    <dgm:cxn modelId="{D35B8220-3980-464A-ABD6-E626EAC473F3}" type="presParOf" srcId="{A1B1BF39-C93D-4325-B0AC-91FB0D060CC5}" destId="{F1F8C60F-9EC9-46D8-90AB-2C5671ED1B8A}" srcOrd="0" destOrd="0" presId="urn:microsoft.com/office/officeart/2005/8/layout/hList1"/>
    <dgm:cxn modelId="{818F5F10-9552-48A7-8891-108626E0172F}" type="presParOf" srcId="{F1F8C60F-9EC9-46D8-90AB-2C5671ED1B8A}" destId="{4CED6673-B251-4A7D-8182-75A6A46EF7EA}" srcOrd="0" destOrd="0" presId="urn:microsoft.com/office/officeart/2005/8/layout/hList1"/>
    <dgm:cxn modelId="{7E2875F9-7CB3-4004-9843-8A00A98F9C32}" type="presParOf" srcId="{F1F8C60F-9EC9-46D8-90AB-2C5671ED1B8A}" destId="{8BA52F82-4628-4060-946D-CC99BAFD1B68}" srcOrd="1" destOrd="0" presId="urn:microsoft.com/office/officeart/2005/8/layout/hList1"/>
    <dgm:cxn modelId="{75FD621C-B5F8-4066-AD0F-EB484F29D653}" type="presParOf" srcId="{A1B1BF39-C93D-4325-B0AC-91FB0D060CC5}" destId="{5CB3434C-4F79-4338-A33B-9E32D4392955}" srcOrd="1" destOrd="0" presId="urn:microsoft.com/office/officeart/2005/8/layout/hList1"/>
    <dgm:cxn modelId="{9820FABE-FC8F-415A-B804-CBF8AFCA629E}" type="presParOf" srcId="{A1B1BF39-C93D-4325-B0AC-91FB0D060CC5}" destId="{DBAD48AB-3880-4444-BF96-C9FF335CE5C2}" srcOrd="2" destOrd="0" presId="urn:microsoft.com/office/officeart/2005/8/layout/hList1"/>
    <dgm:cxn modelId="{C7AFFE48-C98C-4330-A50D-743F8AD8A4FD}" type="presParOf" srcId="{DBAD48AB-3880-4444-BF96-C9FF335CE5C2}" destId="{C6F189A2-1E54-4F92-90CE-6E1027C5C356}" srcOrd="0" destOrd="0" presId="urn:microsoft.com/office/officeart/2005/8/layout/hList1"/>
    <dgm:cxn modelId="{7C15CFB8-5B9F-4F67-A954-E2B8A5F15548}" type="presParOf" srcId="{DBAD48AB-3880-4444-BF96-C9FF335CE5C2}" destId="{C53E1AF5-52C7-4D7F-8B6A-CA84EEABEDAF}" srcOrd="1" destOrd="0" presId="urn:microsoft.com/office/officeart/2005/8/layout/hList1"/>
    <dgm:cxn modelId="{4A04B1A8-132F-4DA6-B0F9-23D5D1BBAD1E}" type="presParOf" srcId="{A1B1BF39-C93D-4325-B0AC-91FB0D060CC5}" destId="{758AFA21-E05C-40AE-A7C0-35F210976BEC}" srcOrd="3" destOrd="0" presId="urn:microsoft.com/office/officeart/2005/8/layout/hList1"/>
    <dgm:cxn modelId="{3ADAEFE1-91B5-4CE3-BBAC-89A39E1F785C}" type="presParOf" srcId="{A1B1BF39-C93D-4325-B0AC-91FB0D060CC5}" destId="{2FCF3FD9-9618-4696-B114-9A62086B61E5}" srcOrd="4" destOrd="0" presId="urn:microsoft.com/office/officeart/2005/8/layout/hList1"/>
    <dgm:cxn modelId="{8347B51D-C624-4A0F-96A0-026202E26C4A}" type="presParOf" srcId="{2FCF3FD9-9618-4696-B114-9A62086B61E5}" destId="{0F9838B3-CBE0-4961-9DF3-D0B711C3C96A}" srcOrd="0" destOrd="0" presId="urn:microsoft.com/office/officeart/2005/8/layout/hList1"/>
    <dgm:cxn modelId="{4D42491E-2E94-4102-A7D2-49068492D593}" type="presParOf" srcId="{2FCF3FD9-9618-4696-B114-9A62086B61E5}" destId="{AA884CE2-D413-44B6-96C4-1242B4BE1E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D605F3-5BEB-49FF-A7D2-9B4511341E5B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43198ED-A665-40AF-8B93-D641B2509733}">
      <dgm:prSet phldrT="[文本]"/>
      <dgm:spPr/>
      <dgm:t>
        <a:bodyPr/>
        <a:lstStyle/>
        <a:p>
          <a:r>
            <a:rPr lang="en-US" altLang="zh-CN" dirty="0"/>
            <a:t>Hub of git repos</a:t>
          </a:r>
          <a:endParaRPr lang="zh-CN" altLang="en-US" dirty="0"/>
        </a:p>
      </dgm:t>
    </dgm:pt>
    <dgm:pt modelId="{ACCDE4BD-B8F2-400C-A6F1-FD6E5D00A676}" type="parTrans" cxnId="{EA82D16B-B2B7-4371-8266-36CCD6E553F6}">
      <dgm:prSet/>
      <dgm:spPr/>
      <dgm:t>
        <a:bodyPr/>
        <a:lstStyle/>
        <a:p>
          <a:endParaRPr lang="zh-CN" altLang="en-US"/>
        </a:p>
      </dgm:t>
    </dgm:pt>
    <dgm:pt modelId="{E8EF7720-BDF2-4E92-8A06-0E9BA0C8955A}" type="sibTrans" cxnId="{EA82D16B-B2B7-4371-8266-36CCD6E553F6}">
      <dgm:prSet/>
      <dgm:spPr/>
      <dgm:t>
        <a:bodyPr/>
        <a:lstStyle/>
        <a:p>
          <a:endParaRPr lang="zh-CN" altLang="en-US"/>
        </a:p>
      </dgm:t>
    </dgm:pt>
    <dgm:pt modelId="{698EC2FA-EED6-4315-9436-5817E53EA6F7}">
      <dgm:prSet phldrT="[文本]"/>
      <dgm:spPr/>
      <dgm:t>
        <a:bodyPr/>
        <a:lstStyle/>
        <a:p>
          <a:r>
            <a:rPr lang="en-US" altLang="zh-CN" dirty="0"/>
            <a:t>git1</a:t>
          </a:r>
          <a:endParaRPr lang="zh-CN" altLang="en-US" dirty="0"/>
        </a:p>
      </dgm:t>
    </dgm:pt>
    <dgm:pt modelId="{C1F95B49-A160-4632-BCC2-83D4513FAFF0}" type="parTrans" cxnId="{8BF38A8C-3CED-4891-936E-E2CA93B17839}">
      <dgm:prSet/>
      <dgm:spPr/>
      <dgm:t>
        <a:bodyPr/>
        <a:lstStyle/>
        <a:p>
          <a:endParaRPr lang="zh-CN" altLang="en-US"/>
        </a:p>
      </dgm:t>
    </dgm:pt>
    <dgm:pt modelId="{6D0138B1-2F5D-434D-BC72-11E6C133644C}" type="sibTrans" cxnId="{8BF38A8C-3CED-4891-936E-E2CA93B17839}">
      <dgm:prSet/>
      <dgm:spPr/>
      <dgm:t>
        <a:bodyPr/>
        <a:lstStyle/>
        <a:p>
          <a:endParaRPr lang="zh-CN" altLang="en-US"/>
        </a:p>
      </dgm:t>
    </dgm:pt>
    <dgm:pt modelId="{58DA640D-04C9-445E-A04F-5C9ED6A04346}">
      <dgm:prSet phldrT="[文本]"/>
      <dgm:spPr/>
      <dgm:t>
        <a:bodyPr/>
        <a:lstStyle/>
        <a:p>
          <a:r>
            <a:rPr lang="en-US" altLang="zh-CN" dirty="0"/>
            <a:t>git2</a:t>
          </a:r>
          <a:endParaRPr lang="zh-CN" altLang="en-US" dirty="0"/>
        </a:p>
      </dgm:t>
    </dgm:pt>
    <dgm:pt modelId="{BE8B1C53-B9AD-4896-87DF-59C762C89E81}" type="parTrans" cxnId="{4CE92DC4-BAF9-4805-AFA4-DC728CF3F6F4}">
      <dgm:prSet/>
      <dgm:spPr/>
      <dgm:t>
        <a:bodyPr/>
        <a:lstStyle/>
        <a:p>
          <a:endParaRPr lang="zh-CN" altLang="en-US"/>
        </a:p>
      </dgm:t>
    </dgm:pt>
    <dgm:pt modelId="{81B2F3A8-0BAE-4B2B-A517-27E9A6730AB0}" type="sibTrans" cxnId="{4CE92DC4-BAF9-4805-AFA4-DC728CF3F6F4}">
      <dgm:prSet/>
      <dgm:spPr/>
      <dgm:t>
        <a:bodyPr/>
        <a:lstStyle/>
        <a:p>
          <a:endParaRPr lang="zh-CN" altLang="en-US"/>
        </a:p>
      </dgm:t>
    </dgm:pt>
    <dgm:pt modelId="{893008FB-C6E4-4FDB-8541-2BB1787F3483}">
      <dgm:prSet phldrT="[文本]"/>
      <dgm:spPr/>
      <dgm:t>
        <a:bodyPr/>
        <a:lstStyle/>
        <a:p>
          <a:r>
            <a:rPr lang="en-US" altLang="zh-CN" dirty="0"/>
            <a:t>Hub of build servers</a:t>
          </a:r>
          <a:endParaRPr lang="zh-CN" altLang="en-US" dirty="0"/>
        </a:p>
      </dgm:t>
    </dgm:pt>
    <dgm:pt modelId="{0EA78276-1E6E-408B-B696-053B47ED0C68}" type="parTrans" cxnId="{4D550B2A-7AD4-47AC-A4EF-5630D6576674}">
      <dgm:prSet/>
      <dgm:spPr/>
      <dgm:t>
        <a:bodyPr/>
        <a:lstStyle/>
        <a:p>
          <a:endParaRPr lang="zh-CN" altLang="en-US"/>
        </a:p>
      </dgm:t>
    </dgm:pt>
    <dgm:pt modelId="{70F9A5BA-0AEC-4F7E-8520-75B0AE1F0EA9}" type="sibTrans" cxnId="{4D550B2A-7AD4-47AC-A4EF-5630D6576674}">
      <dgm:prSet/>
      <dgm:spPr/>
      <dgm:t>
        <a:bodyPr/>
        <a:lstStyle/>
        <a:p>
          <a:endParaRPr lang="zh-CN" altLang="en-US"/>
        </a:p>
      </dgm:t>
    </dgm:pt>
    <dgm:pt modelId="{6B5A0CFC-E7FE-449A-AE2A-AF2D50FA2210}">
      <dgm:prSet phldrT="[文本]"/>
      <dgm:spPr/>
      <dgm:t>
        <a:bodyPr/>
        <a:lstStyle/>
        <a:p>
          <a:r>
            <a:rPr lang="en-US" altLang="zh-CN" dirty="0"/>
            <a:t>build1</a:t>
          </a:r>
          <a:endParaRPr lang="zh-CN" altLang="en-US" dirty="0"/>
        </a:p>
      </dgm:t>
    </dgm:pt>
    <dgm:pt modelId="{70834A76-FB86-4D69-932E-B77F4D13CA94}" type="parTrans" cxnId="{3746D953-06C9-4AFD-93AA-C17CF71F2250}">
      <dgm:prSet/>
      <dgm:spPr/>
      <dgm:t>
        <a:bodyPr/>
        <a:lstStyle/>
        <a:p>
          <a:endParaRPr lang="zh-CN" altLang="en-US"/>
        </a:p>
      </dgm:t>
    </dgm:pt>
    <dgm:pt modelId="{02615299-90EE-4EAA-85A9-201FEE9DD23D}" type="sibTrans" cxnId="{3746D953-06C9-4AFD-93AA-C17CF71F2250}">
      <dgm:prSet/>
      <dgm:spPr/>
      <dgm:t>
        <a:bodyPr/>
        <a:lstStyle/>
        <a:p>
          <a:endParaRPr lang="zh-CN" altLang="en-US"/>
        </a:p>
      </dgm:t>
    </dgm:pt>
    <dgm:pt modelId="{A29656F3-BF20-4BC7-BF51-75E7A99C89A0}">
      <dgm:prSet phldrT="[文本]"/>
      <dgm:spPr/>
      <dgm:t>
        <a:bodyPr/>
        <a:lstStyle/>
        <a:p>
          <a:r>
            <a:rPr lang="en-US" altLang="zh-CN" dirty="0"/>
            <a:t>build2</a:t>
          </a:r>
          <a:endParaRPr lang="zh-CN" altLang="en-US" dirty="0"/>
        </a:p>
      </dgm:t>
    </dgm:pt>
    <dgm:pt modelId="{2EF670C2-33DA-4F90-A0D2-2000F2178D7C}" type="parTrans" cxnId="{BFCE9473-0060-4743-83C8-CAD0F7077F86}">
      <dgm:prSet/>
      <dgm:spPr/>
      <dgm:t>
        <a:bodyPr/>
        <a:lstStyle/>
        <a:p>
          <a:endParaRPr lang="zh-CN" altLang="en-US"/>
        </a:p>
      </dgm:t>
    </dgm:pt>
    <dgm:pt modelId="{F5E5333F-A1E1-4132-ACA2-F442A22AA998}" type="sibTrans" cxnId="{BFCE9473-0060-4743-83C8-CAD0F7077F86}">
      <dgm:prSet/>
      <dgm:spPr/>
      <dgm:t>
        <a:bodyPr/>
        <a:lstStyle/>
        <a:p>
          <a:endParaRPr lang="zh-CN" altLang="en-US"/>
        </a:p>
      </dgm:t>
    </dgm:pt>
    <dgm:pt modelId="{97CA26EB-B5A1-4854-BE94-85EE47AF84AA}">
      <dgm:prSet phldrT="[文本]"/>
      <dgm:spPr/>
      <dgm:t>
        <a:bodyPr/>
        <a:lstStyle/>
        <a:p>
          <a:r>
            <a:rPr lang="en-US" altLang="zh-CN" dirty="0"/>
            <a:t>Hub of deploy servers</a:t>
          </a:r>
          <a:endParaRPr lang="zh-CN" altLang="en-US" dirty="0"/>
        </a:p>
      </dgm:t>
    </dgm:pt>
    <dgm:pt modelId="{D7C2D1DC-F9A7-4150-B53C-ECD456F08083}" type="parTrans" cxnId="{F05F7078-D158-4AEB-BE48-2CF773389033}">
      <dgm:prSet/>
      <dgm:spPr/>
      <dgm:t>
        <a:bodyPr/>
        <a:lstStyle/>
        <a:p>
          <a:endParaRPr lang="zh-CN" altLang="en-US"/>
        </a:p>
      </dgm:t>
    </dgm:pt>
    <dgm:pt modelId="{BEDAD3E9-A014-44FF-B1D1-A7A8459DC3D1}" type="sibTrans" cxnId="{F05F7078-D158-4AEB-BE48-2CF773389033}">
      <dgm:prSet/>
      <dgm:spPr/>
      <dgm:t>
        <a:bodyPr/>
        <a:lstStyle/>
        <a:p>
          <a:endParaRPr lang="zh-CN" altLang="en-US"/>
        </a:p>
      </dgm:t>
    </dgm:pt>
    <dgm:pt modelId="{517AF158-14B8-4042-95B9-7B01713C4C81}">
      <dgm:prSet phldrT="[文本]"/>
      <dgm:spPr/>
      <dgm:t>
        <a:bodyPr/>
        <a:lstStyle/>
        <a:p>
          <a:r>
            <a:rPr lang="en-US" altLang="zh-CN" dirty="0"/>
            <a:t>server1</a:t>
          </a:r>
          <a:endParaRPr lang="zh-CN" altLang="en-US" dirty="0"/>
        </a:p>
      </dgm:t>
    </dgm:pt>
    <dgm:pt modelId="{7503D145-F797-49F5-A184-205627048207}" type="parTrans" cxnId="{DCE90DAA-464C-4DD3-8FEB-BEA172B11604}">
      <dgm:prSet/>
      <dgm:spPr/>
      <dgm:t>
        <a:bodyPr/>
        <a:lstStyle/>
        <a:p>
          <a:endParaRPr lang="zh-CN" altLang="en-US"/>
        </a:p>
      </dgm:t>
    </dgm:pt>
    <dgm:pt modelId="{2B09742D-D1FD-4BD9-ABC2-4ACE0C54537C}" type="sibTrans" cxnId="{DCE90DAA-464C-4DD3-8FEB-BEA172B11604}">
      <dgm:prSet/>
      <dgm:spPr/>
      <dgm:t>
        <a:bodyPr/>
        <a:lstStyle/>
        <a:p>
          <a:endParaRPr lang="zh-CN" altLang="en-US"/>
        </a:p>
      </dgm:t>
    </dgm:pt>
    <dgm:pt modelId="{CFC1CD2F-0057-4823-B254-A35FF89C738C}">
      <dgm:prSet phldrT="[文本]"/>
      <dgm:spPr/>
      <dgm:t>
        <a:bodyPr/>
        <a:lstStyle/>
        <a:p>
          <a:r>
            <a:rPr lang="en-US" altLang="zh-CN" dirty="0"/>
            <a:t>server2</a:t>
          </a:r>
          <a:endParaRPr lang="zh-CN" altLang="en-US" dirty="0"/>
        </a:p>
      </dgm:t>
    </dgm:pt>
    <dgm:pt modelId="{1DBF902B-1557-486E-B8ED-41CA7E95767F}" type="parTrans" cxnId="{911E1090-E917-4833-9904-D66723A02BC0}">
      <dgm:prSet/>
      <dgm:spPr/>
      <dgm:t>
        <a:bodyPr/>
        <a:lstStyle/>
        <a:p>
          <a:endParaRPr lang="zh-CN" altLang="en-US"/>
        </a:p>
      </dgm:t>
    </dgm:pt>
    <dgm:pt modelId="{BE43118B-D47E-4BDC-88F1-66BC66551974}" type="sibTrans" cxnId="{911E1090-E917-4833-9904-D66723A02BC0}">
      <dgm:prSet/>
      <dgm:spPr/>
      <dgm:t>
        <a:bodyPr/>
        <a:lstStyle/>
        <a:p>
          <a:endParaRPr lang="zh-CN" altLang="en-US"/>
        </a:p>
      </dgm:t>
    </dgm:pt>
    <dgm:pt modelId="{48916DFB-A55F-4456-A5CA-F37397AA06E1}">
      <dgm:prSet phldrT="[文本]"/>
      <dgm:spPr/>
      <dgm:t>
        <a:bodyPr/>
        <a:lstStyle/>
        <a:p>
          <a:r>
            <a:rPr lang="en-US" altLang="zh-CN" dirty="0"/>
            <a:t>git3</a:t>
          </a:r>
          <a:endParaRPr lang="zh-CN" altLang="en-US" dirty="0"/>
        </a:p>
      </dgm:t>
    </dgm:pt>
    <dgm:pt modelId="{8D1ACE67-1F9F-41CF-8B7E-D6628633027C}" type="parTrans" cxnId="{7050F753-88E7-4EB0-93D2-01C3279AD61F}">
      <dgm:prSet/>
      <dgm:spPr/>
      <dgm:t>
        <a:bodyPr/>
        <a:lstStyle/>
        <a:p>
          <a:endParaRPr lang="zh-CN" altLang="en-US"/>
        </a:p>
      </dgm:t>
    </dgm:pt>
    <dgm:pt modelId="{5C096F4E-DB06-4564-BFBB-574122493C10}" type="sibTrans" cxnId="{7050F753-88E7-4EB0-93D2-01C3279AD61F}">
      <dgm:prSet/>
      <dgm:spPr/>
      <dgm:t>
        <a:bodyPr/>
        <a:lstStyle/>
        <a:p>
          <a:endParaRPr lang="zh-CN" altLang="en-US"/>
        </a:p>
      </dgm:t>
    </dgm:pt>
    <dgm:pt modelId="{C1C9D594-C346-46D7-B238-78C4FC88698F}">
      <dgm:prSet phldrT="[文本]"/>
      <dgm:spPr/>
      <dgm:t>
        <a:bodyPr/>
        <a:lstStyle/>
        <a:p>
          <a:r>
            <a:rPr lang="en-US" altLang="zh-CN" dirty="0"/>
            <a:t>build3</a:t>
          </a:r>
          <a:endParaRPr lang="zh-CN" altLang="en-US" dirty="0"/>
        </a:p>
      </dgm:t>
    </dgm:pt>
    <dgm:pt modelId="{470D3568-CBA0-4E78-92E0-861E814D0512}" type="parTrans" cxnId="{13599FEC-15DF-46CB-8B5B-259EED8F17F5}">
      <dgm:prSet/>
      <dgm:spPr/>
      <dgm:t>
        <a:bodyPr/>
        <a:lstStyle/>
        <a:p>
          <a:endParaRPr lang="zh-CN" altLang="en-US"/>
        </a:p>
      </dgm:t>
    </dgm:pt>
    <dgm:pt modelId="{D8705946-0C9B-483A-9546-098DDCE6DE05}" type="sibTrans" cxnId="{13599FEC-15DF-46CB-8B5B-259EED8F17F5}">
      <dgm:prSet/>
      <dgm:spPr/>
      <dgm:t>
        <a:bodyPr/>
        <a:lstStyle/>
        <a:p>
          <a:endParaRPr lang="zh-CN" altLang="en-US"/>
        </a:p>
      </dgm:t>
    </dgm:pt>
    <dgm:pt modelId="{ECE1A72F-3213-47A9-A5FA-C3EE413B7BCC}">
      <dgm:prSet phldrT="[文本]"/>
      <dgm:spPr/>
      <dgm:t>
        <a:bodyPr/>
        <a:lstStyle/>
        <a:p>
          <a:r>
            <a:rPr lang="en-US" altLang="zh-CN" dirty="0"/>
            <a:t>server3</a:t>
          </a:r>
          <a:endParaRPr lang="zh-CN" altLang="en-US" dirty="0"/>
        </a:p>
      </dgm:t>
    </dgm:pt>
    <dgm:pt modelId="{8326A377-27BC-4A39-AF5F-F89ADBB89963}" type="parTrans" cxnId="{F7D5D5EE-7BC0-46FC-BC93-4BD8BEF76A7F}">
      <dgm:prSet/>
      <dgm:spPr/>
      <dgm:t>
        <a:bodyPr/>
        <a:lstStyle/>
        <a:p>
          <a:endParaRPr lang="zh-CN" altLang="en-US"/>
        </a:p>
      </dgm:t>
    </dgm:pt>
    <dgm:pt modelId="{17C173FB-3C84-487A-B1D1-9F690615E41C}" type="sibTrans" cxnId="{F7D5D5EE-7BC0-46FC-BC93-4BD8BEF76A7F}">
      <dgm:prSet/>
      <dgm:spPr/>
      <dgm:t>
        <a:bodyPr/>
        <a:lstStyle/>
        <a:p>
          <a:endParaRPr lang="zh-CN" altLang="en-US"/>
        </a:p>
      </dgm:t>
    </dgm:pt>
    <dgm:pt modelId="{A1B1BF39-C93D-4325-B0AC-91FB0D060CC5}" type="pres">
      <dgm:prSet presAssocID="{1BD605F3-5BEB-49FF-A7D2-9B4511341E5B}" presName="Name0" presStyleCnt="0">
        <dgm:presLayoutVars>
          <dgm:dir/>
          <dgm:animLvl val="lvl"/>
          <dgm:resizeHandles val="exact"/>
        </dgm:presLayoutVars>
      </dgm:prSet>
      <dgm:spPr/>
    </dgm:pt>
    <dgm:pt modelId="{F1F8C60F-9EC9-46D8-90AB-2C5671ED1B8A}" type="pres">
      <dgm:prSet presAssocID="{843198ED-A665-40AF-8B93-D641B2509733}" presName="composite" presStyleCnt="0"/>
      <dgm:spPr/>
    </dgm:pt>
    <dgm:pt modelId="{4CED6673-B251-4A7D-8182-75A6A46EF7EA}" type="pres">
      <dgm:prSet presAssocID="{843198ED-A665-40AF-8B93-D641B250973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BA52F82-4628-4060-946D-CC99BAFD1B68}" type="pres">
      <dgm:prSet presAssocID="{843198ED-A665-40AF-8B93-D641B2509733}" presName="desTx" presStyleLbl="alignAccFollowNode1" presStyleIdx="0" presStyleCnt="3">
        <dgm:presLayoutVars>
          <dgm:bulletEnabled val="1"/>
        </dgm:presLayoutVars>
      </dgm:prSet>
      <dgm:spPr/>
    </dgm:pt>
    <dgm:pt modelId="{5CB3434C-4F79-4338-A33B-9E32D4392955}" type="pres">
      <dgm:prSet presAssocID="{E8EF7720-BDF2-4E92-8A06-0E9BA0C8955A}" presName="space" presStyleCnt="0"/>
      <dgm:spPr/>
    </dgm:pt>
    <dgm:pt modelId="{DBAD48AB-3880-4444-BF96-C9FF335CE5C2}" type="pres">
      <dgm:prSet presAssocID="{893008FB-C6E4-4FDB-8541-2BB1787F3483}" presName="composite" presStyleCnt="0"/>
      <dgm:spPr/>
    </dgm:pt>
    <dgm:pt modelId="{C6F189A2-1E54-4F92-90CE-6E1027C5C356}" type="pres">
      <dgm:prSet presAssocID="{893008FB-C6E4-4FDB-8541-2BB1787F34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53E1AF5-52C7-4D7F-8B6A-CA84EEABEDAF}" type="pres">
      <dgm:prSet presAssocID="{893008FB-C6E4-4FDB-8541-2BB1787F3483}" presName="desTx" presStyleLbl="alignAccFollowNode1" presStyleIdx="1" presStyleCnt="3">
        <dgm:presLayoutVars>
          <dgm:bulletEnabled val="1"/>
        </dgm:presLayoutVars>
      </dgm:prSet>
      <dgm:spPr/>
    </dgm:pt>
    <dgm:pt modelId="{758AFA21-E05C-40AE-A7C0-35F210976BEC}" type="pres">
      <dgm:prSet presAssocID="{70F9A5BA-0AEC-4F7E-8520-75B0AE1F0EA9}" presName="space" presStyleCnt="0"/>
      <dgm:spPr/>
    </dgm:pt>
    <dgm:pt modelId="{2FCF3FD9-9618-4696-B114-9A62086B61E5}" type="pres">
      <dgm:prSet presAssocID="{97CA26EB-B5A1-4854-BE94-85EE47AF84AA}" presName="composite" presStyleCnt="0"/>
      <dgm:spPr/>
    </dgm:pt>
    <dgm:pt modelId="{0F9838B3-CBE0-4961-9DF3-D0B711C3C96A}" type="pres">
      <dgm:prSet presAssocID="{97CA26EB-B5A1-4854-BE94-85EE47AF84A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A884CE2-D413-44B6-96C4-1242B4BE1ED9}" type="pres">
      <dgm:prSet presAssocID="{97CA26EB-B5A1-4854-BE94-85EE47AF84A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911A917-5126-4530-9AF7-CEBDC469F39D}" type="presOf" srcId="{1BD605F3-5BEB-49FF-A7D2-9B4511341E5B}" destId="{A1B1BF39-C93D-4325-B0AC-91FB0D060CC5}" srcOrd="0" destOrd="0" presId="urn:microsoft.com/office/officeart/2005/8/layout/hList1"/>
    <dgm:cxn modelId="{5F275425-82D4-4905-8F9C-908C2F00BA72}" type="presOf" srcId="{698EC2FA-EED6-4315-9436-5817E53EA6F7}" destId="{8BA52F82-4628-4060-946D-CC99BAFD1B68}" srcOrd="0" destOrd="0" presId="urn:microsoft.com/office/officeart/2005/8/layout/hList1"/>
    <dgm:cxn modelId="{4D550B2A-7AD4-47AC-A4EF-5630D6576674}" srcId="{1BD605F3-5BEB-49FF-A7D2-9B4511341E5B}" destId="{893008FB-C6E4-4FDB-8541-2BB1787F3483}" srcOrd="1" destOrd="0" parTransId="{0EA78276-1E6E-408B-B696-053B47ED0C68}" sibTransId="{70F9A5BA-0AEC-4F7E-8520-75B0AE1F0EA9}"/>
    <dgm:cxn modelId="{6CBCE235-E405-4C26-9C2F-5E9B0342C861}" type="presOf" srcId="{97CA26EB-B5A1-4854-BE94-85EE47AF84AA}" destId="{0F9838B3-CBE0-4961-9DF3-D0B711C3C96A}" srcOrd="0" destOrd="0" presId="urn:microsoft.com/office/officeart/2005/8/layout/hList1"/>
    <dgm:cxn modelId="{FEFDDD47-C188-4278-A820-41686528308F}" type="presOf" srcId="{58DA640D-04C9-445E-A04F-5C9ED6A04346}" destId="{8BA52F82-4628-4060-946D-CC99BAFD1B68}" srcOrd="0" destOrd="1" presId="urn:microsoft.com/office/officeart/2005/8/layout/hList1"/>
    <dgm:cxn modelId="{3746D953-06C9-4AFD-93AA-C17CF71F2250}" srcId="{893008FB-C6E4-4FDB-8541-2BB1787F3483}" destId="{6B5A0CFC-E7FE-449A-AE2A-AF2D50FA2210}" srcOrd="0" destOrd="0" parTransId="{70834A76-FB86-4D69-932E-B77F4D13CA94}" sibTransId="{02615299-90EE-4EAA-85A9-201FEE9DD23D}"/>
    <dgm:cxn modelId="{7050F753-88E7-4EB0-93D2-01C3279AD61F}" srcId="{843198ED-A665-40AF-8B93-D641B2509733}" destId="{48916DFB-A55F-4456-A5CA-F37397AA06E1}" srcOrd="2" destOrd="0" parTransId="{8D1ACE67-1F9F-41CF-8B7E-D6628633027C}" sibTransId="{5C096F4E-DB06-4564-BFBB-574122493C10}"/>
    <dgm:cxn modelId="{BFB89E66-10BB-4C28-A0B5-817D99AFDEF0}" type="presOf" srcId="{48916DFB-A55F-4456-A5CA-F37397AA06E1}" destId="{8BA52F82-4628-4060-946D-CC99BAFD1B68}" srcOrd="0" destOrd="2" presId="urn:microsoft.com/office/officeart/2005/8/layout/hList1"/>
    <dgm:cxn modelId="{EA82D16B-B2B7-4371-8266-36CCD6E553F6}" srcId="{1BD605F3-5BEB-49FF-A7D2-9B4511341E5B}" destId="{843198ED-A665-40AF-8B93-D641B2509733}" srcOrd="0" destOrd="0" parTransId="{ACCDE4BD-B8F2-400C-A6F1-FD6E5D00A676}" sibTransId="{E8EF7720-BDF2-4E92-8A06-0E9BA0C8955A}"/>
    <dgm:cxn modelId="{C900DE72-1882-42A3-BCCA-CDF972BA338A}" type="presOf" srcId="{517AF158-14B8-4042-95B9-7B01713C4C81}" destId="{AA884CE2-D413-44B6-96C4-1242B4BE1ED9}" srcOrd="0" destOrd="0" presId="urn:microsoft.com/office/officeart/2005/8/layout/hList1"/>
    <dgm:cxn modelId="{BFCE9473-0060-4743-83C8-CAD0F7077F86}" srcId="{893008FB-C6E4-4FDB-8541-2BB1787F3483}" destId="{A29656F3-BF20-4BC7-BF51-75E7A99C89A0}" srcOrd="1" destOrd="0" parTransId="{2EF670C2-33DA-4F90-A0D2-2000F2178D7C}" sibTransId="{F5E5333F-A1E1-4132-ACA2-F442A22AA998}"/>
    <dgm:cxn modelId="{F05F7078-D158-4AEB-BE48-2CF773389033}" srcId="{1BD605F3-5BEB-49FF-A7D2-9B4511341E5B}" destId="{97CA26EB-B5A1-4854-BE94-85EE47AF84AA}" srcOrd="2" destOrd="0" parTransId="{D7C2D1DC-F9A7-4150-B53C-ECD456F08083}" sibTransId="{BEDAD3E9-A014-44FF-B1D1-A7A8459DC3D1}"/>
    <dgm:cxn modelId="{32222379-D108-49DB-A848-93A17284B4E0}" type="presOf" srcId="{ECE1A72F-3213-47A9-A5FA-C3EE413B7BCC}" destId="{AA884CE2-D413-44B6-96C4-1242B4BE1ED9}" srcOrd="0" destOrd="2" presId="urn:microsoft.com/office/officeart/2005/8/layout/hList1"/>
    <dgm:cxn modelId="{E4EC0884-CE4A-4361-B9A2-D7C8BF66A61A}" type="presOf" srcId="{CFC1CD2F-0057-4823-B254-A35FF89C738C}" destId="{AA884CE2-D413-44B6-96C4-1242B4BE1ED9}" srcOrd="0" destOrd="1" presId="urn:microsoft.com/office/officeart/2005/8/layout/hList1"/>
    <dgm:cxn modelId="{8BF38A8C-3CED-4891-936E-E2CA93B17839}" srcId="{843198ED-A665-40AF-8B93-D641B2509733}" destId="{698EC2FA-EED6-4315-9436-5817E53EA6F7}" srcOrd="0" destOrd="0" parTransId="{C1F95B49-A160-4632-BCC2-83D4513FAFF0}" sibTransId="{6D0138B1-2F5D-434D-BC72-11E6C133644C}"/>
    <dgm:cxn modelId="{911E1090-E917-4833-9904-D66723A02BC0}" srcId="{97CA26EB-B5A1-4854-BE94-85EE47AF84AA}" destId="{CFC1CD2F-0057-4823-B254-A35FF89C738C}" srcOrd="1" destOrd="0" parTransId="{1DBF902B-1557-486E-B8ED-41CA7E95767F}" sibTransId="{BE43118B-D47E-4BDC-88F1-66BC66551974}"/>
    <dgm:cxn modelId="{DCE90DAA-464C-4DD3-8FEB-BEA172B11604}" srcId="{97CA26EB-B5A1-4854-BE94-85EE47AF84AA}" destId="{517AF158-14B8-4042-95B9-7B01713C4C81}" srcOrd="0" destOrd="0" parTransId="{7503D145-F797-49F5-A184-205627048207}" sibTransId="{2B09742D-D1FD-4BD9-ABC2-4ACE0C54537C}"/>
    <dgm:cxn modelId="{E482C2AB-421E-48A2-8B56-ABF3AC9200B2}" type="presOf" srcId="{893008FB-C6E4-4FDB-8541-2BB1787F3483}" destId="{C6F189A2-1E54-4F92-90CE-6E1027C5C356}" srcOrd="0" destOrd="0" presId="urn:microsoft.com/office/officeart/2005/8/layout/hList1"/>
    <dgm:cxn modelId="{DFCFF0B6-5DFB-410B-AFCC-99485C51D177}" type="presOf" srcId="{843198ED-A665-40AF-8B93-D641B2509733}" destId="{4CED6673-B251-4A7D-8182-75A6A46EF7EA}" srcOrd="0" destOrd="0" presId="urn:microsoft.com/office/officeart/2005/8/layout/hList1"/>
    <dgm:cxn modelId="{5BCE14BC-33F6-47F5-BA57-EDBB62FA48AD}" type="presOf" srcId="{6B5A0CFC-E7FE-449A-AE2A-AF2D50FA2210}" destId="{C53E1AF5-52C7-4D7F-8B6A-CA84EEABEDAF}" srcOrd="0" destOrd="0" presId="urn:microsoft.com/office/officeart/2005/8/layout/hList1"/>
    <dgm:cxn modelId="{4CE92DC4-BAF9-4805-AFA4-DC728CF3F6F4}" srcId="{843198ED-A665-40AF-8B93-D641B2509733}" destId="{58DA640D-04C9-445E-A04F-5C9ED6A04346}" srcOrd="1" destOrd="0" parTransId="{BE8B1C53-B9AD-4896-87DF-59C762C89E81}" sibTransId="{81B2F3A8-0BAE-4B2B-A517-27E9A6730AB0}"/>
    <dgm:cxn modelId="{AA21A3DB-26E7-482F-9BD2-C374BD64C8B0}" type="presOf" srcId="{A29656F3-BF20-4BC7-BF51-75E7A99C89A0}" destId="{C53E1AF5-52C7-4D7F-8B6A-CA84EEABEDAF}" srcOrd="0" destOrd="1" presId="urn:microsoft.com/office/officeart/2005/8/layout/hList1"/>
    <dgm:cxn modelId="{13599FEC-15DF-46CB-8B5B-259EED8F17F5}" srcId="{893008FB-C6E4-4FDB-8541-2BB1787F3483}" destId="{C1C9D594-C346-46D7-B238-78C4FC88698F}" srcOrd="2" destOrd="0" parTransId="{470D3568-CBA0-4E78-92E0-861E814D0512}" sibTransId="{D8705946-0C9B-483A-9546-098DDCE6DE05}"/>
    <dgm:cxn modelId="{F7D5D5EE-7BC0-46FC-BC93-4BD8BEF76A7F}" srcId="{97CA26EB-B5A1-4854-BE94-85EE47AF84AA}" destId="{ECE1A72F-3213-47A9-A5FA-C3EE413B7BCC}" srcOrd="2" destOrd="0" parTransId="{8326A377-27BC-4A39-AF5F-F89ADBB89963}" sibTransId="{17C173FB-3C84-487A-B1D1-9F690615E41C}"/>
    <dgm:cxn modelId="{60E59AFC-E0EE-4514-84C1-878CBACF1346}" type="presOf" srcId="{C1C9D594-C346-46D7-B238-78C4FC88698F}" destId="{C53E1AF5-52C7-4D7F-8B6A-CA84EEABEDAF}" srcOrd="0" destOrd="2" presId="urn:microsoft.com/office/officeart/2005/8/layout/hList1"/>
    <dgm:cxn modelId="{454BAB6B-2F08-4B7B-AA38-E58974636308}" type="presParOf" srcId="{A1B1BF39-C93D-4325-B0AC-91FB0D060CC5}" destId="{F1F8C60F-9EC9-46D8-90AB-2C5671ED1B8A}" srcOrd="0" destOrd="0" presId="urn:microsoft.com/office/officeart/2005/8/layout/hList1"/>
    <dgm:cxn modelId="{1B8908B6-B2D1-4ED8-B9D2-F3E9079958E6}" type="presParOf" srcId="{F1F8C60F-9EC9-46D8-90AB-2C5671ED1B8A}" destId="{4CED6673-B251-4A7D-8182-75A6A46EF7EA}" srcOrd="0" destOrd="0" presId="urn:microsoft.com/office/officeart/2005/8/layout/hList1"/>
    <dgm:cxn modelId="{CE2BE886-3FC9-4BBE-B4DD-94CF2DEFBA94}" type="presParOf" srcId="{F1F8C60F-9EC9-46D8-90AB-2C5671ED1B8A}" destId="{8BA52F82-4628-4060-946D-CC99BAFD1B68}" srcOrd="1" destOrd="0" presId="urn:microsoft.com/office/officeart/2005/8/layout/hList1"/>
    <dgm:cxn modelId="{46B348EF-9B50-4169-BBE5-BF3534CFC122}" type="presParOf" srcId="{A1B1BF39-C93D-4325-B0AC-91FB0D060CC5}" destId="{5CB3434C-4F79-4338-A33B-9E32D4392955}" srcOrd="1" destOrd="0" presId="urn:microsoft.com/office/officeart/2005/8/layout/hList1"/>
    <dgm:cxn modelId="{9BDC27B6-2BD8-4F5E-9707-EB8DE26D211C}" type="presParOf" srcId="{A1B1BF39-C93D-4325-B0AC-91FB0D060CC5}" destId="{DBAD48AB-3880-4444-BF96-C9FF335CE5C2}" srcOrd="2" destOrd="0" presId="urn:microsoft.com/office/officeart/2005/8/layout/hList1"/>
    <dgm:cxn modelId="{40241A9D-DAC3-4E33-9110-76331EA07071}" type="presParOf" srcId="{DBAD48AB-3880-4444-BF96-C9FF335CE5C2}" destId="{C6F189A2-1E54-4F92-90CE-6E1027C5C356}" srcOrd="0" destOrd="0" presId="urn:microsoft.com/office/officeart/2005/8/layout/hList1"/>
    <dgm:cxn modelId="{2A24B606-61DB-47DD-83FF-CDBB4F974B19}" type="presParOf" srcId="{DBAD48AB-3880-4444-BF96-C9FF335CE5C2}" destId="{C53E1AF5-52C7-4D7F-8B6A-CA84EEABEDAF}" srcOrd="1" destOrd="0" presId="urn:microsoft.com/office/officeart/2005/8/layout/hList1"/>
    <dgm:cxn modelId="{2C5EB60D-54D0-4104-9994-F25B24A6AE52}" type="presParOf" srcId="{A1B1BF39-C93D-4325-B0AC-91FB0D060CC5}" destId="{758AFA21-E05C-40AE-A7C0-35F210976BEC}" srcOrd="3" destOrd="0" presId="urn:microsoft.com/office/officeart/2005/8/layout/hList1"/>
    <dgm:cxn modelId="{388BF9DD-5FC7-4110-B44C-ABCEC5D98E59}" type="presParOf" srcId="{A1B1BF39-C93D-4325-B0AC-91FB0D060CC5}" destId="{2FCF3FD9-9618-4696-B114-9A62086B61E5}" srcOrd="4" destOrd="0" presId="urn:microsoft.com/office/officeart/2005/8/layout/hList1"/>
    <dgm:cxn modelId="{B4DAC2B1-EE87-4C2A-8CA1-B1CE78F09EAA}" type="presParOf" srcId="{2FCF3FD9-9618-4696-B114-9A62086B61E5}" destId="{0F9838B3-CBE0-4961-9DF3-D0B711C3C96A}" srcOrd="0" destOrd="0" presId="urn:microsoft.com/office/officeart/2005/8/layout/hList1"/>
    <dgm:cxn modelId="{1FEEB607-030D-44F7-9C52-F4C55BAB9976}" type="presParOf" srcId="{2FCF3FD9-9618-4696-B114-9A62086B61E5}" destId="{AA884CE2-D413-44B6-96C4-1242B4BE1E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6E185E-CCF0-459F-AA85-FF3A3625FDB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6D8C702C-640F-427A-938C-C15975C770C9}">
      <dgm:prSet phldrT="[Text]"/>
      <dgm:spPr/>
      <dgm:t>
        <a:bodyPr/>
        <a:lstStyle/>
        <a:p>
          <a:r>
            <a:rPr lang="en-US" altLang="zh-CN" b="1" dirty="0">
              <a:solidFill>
                <a:schemeClr val="tx1"/>
              </a:solidFill>
            </a:rPr>
            <a:t>Code Repo</a:t>
          </a:r>
        </a:p>
      </dgm:t>
    </dgm:pt>
    <dgm:pt modelId="{04AF036A-6DDE-4F8F-A19E-CDD0E44AF03A}" type="parTrans" cxnId="{8130E296-5A2C-4A9D-A870-6BFFD6B9ED53}">
      <dgm:prSet/>
      <dgm:spPr/>
      <dgm:t>
        <a:bodyPr/>
        <a:lstStyle/>
        <a:p>
          <a:endParaRPr lang="en-US" altLang="zh-CN"/>
        </a:p>
      </dgm:t>
    </dgm:pt>
    <dgm:pt modelId="{24DA7078-9D0B-422F-A9F2-79D7447E95F3}" type="sibTrans" cxnId="{8130E296-5A2C-4A9D-A870-6BFFD6B9ED53}">
      <dgm:prSet/>
      <dgm:spPr/>
      <dgm:t>
        <a:bodyPr/>
        <a:lstStyle/>
        <a:p>
          <a:endParaRPr lang="en-US" altLang="zh-CN"/>
        </a:p>
      </dgm:t>
    </dgm:pt>
    <dgm:pt modelId="{0D88700F-4300-4DA7-9DFF-DAA4662FCD58}">
      <dgm:prSet phldrT="[Text]"/>
      <dgm:spPr/>
      <dgm:t>
        <a:bodyPr/>
        <a:lstStyle/>
        <a:p>
          <a:r>
            <a:rPr lang="en-US" altLang="zh-CN" dirty="0"/>
            <a:t>Build Server</a:t>
          </a:r>
        </a:p>
      </dgm:t>
    </dgm:pt>
    <dgm:pt modelId="{40ECB8B5-7ABC-47F2-8C4C-4CDA857CC4EA}" type="parTrans" cxnId="{959BA5FF-6EC1-4D20-985B-83D7B57578BE}">
      <dgm:prSet/>
      <dgm:spPr/>
      <dgm:t>
        <a:bodyPr/>
        <a:lstStyle/>
        <a:p>
          <a:endParaRPr lang="en-US" altLang="zh-CN"/>
        </a:p>
      </dgm:t>
    </dgm:pt>
    <dgm:pt modelId="{AF202876-8FD0-4E28-ACF7-2C1BC46F572A}" type="sibTrans" cxnId="{959BA5FF-6EC1-4D20-985B-83D7B57578BE}">
      <dgm:prSet/>
      <dgm:spPr/>
      <dgm:t>
        <a:bodyPr/>
        <a:lstStyle/>
        <a:p>
          <a:endParaRPr lang="en-US" altLang="zh-CN"/>
        </a:p>
      </dgm:t>
    </dgm:pt>
    <dgm:pt modelId="{B4BDB7D2-5C3D-4974-8780-DE8A54638C59}">
      <dgm:prSet phldrT="[Text]"/>
      <dgm:spPr/>
      <dgm:t>
        <a:bodyPr/>
        <a:lstStyle/>
        <a:p>
          <a:r>
            <a:rPr lang="en-US" altLang="zh-CN" dirty="0"/>
            <a:t>Deploy Server</a:t>
          </a:r>
        </a:p>
      </dgm:t>
    </dgm:pt>
    <dgm:pt modelId="{5EA2B8C6-5C57-4F10-8E29-68CF81CF44B9}" type="parTrans" cxnId="{3F0497FF-AFB2-4804-9BD7-6539FD1D7AF4}">
      <dgm:prSet/>
      <dgm:spPr/>
      <dgm:t>
        <a:bodyPr/>
        <a:lstStyle/>
        <a:p>
          <a:endParaRPr lang="en-US" altLang="zh-CN"/>
        </a:p>
      </dgm:t>
    </dgm:pt>
    <dgm:pt modelId="{557EE4AD-E31B-4C43-8DE9-92473388531F}" type="sibTrans" cxnId="{3F0497FF-AFB2-4804-9BD7-6539FD1D7AF4}">
      <dgm:prSet/>
      <dgm:spPr/>
      <dgm:t>
        <a:bodyPr/>
        <a:lstStyle/>
        <a:p>
          <a:endParaRPr lang="en-US" altLang="zh-CN"/>
        </a:p>
      </dgm:t>
    </dgm:pt>
    <dgm:pt modelId="{A234E9EB-18A6-4079-974C-B3464013651A}" type="pres">
      <dgm:prSet presAssocID="{A06E185E-CCF0-459F-AA85-FF3A3625FDBE}" presName="Name0" presStyleCnt="0">
        <dgm:presLayoutVars>
          <dgm:dir/>
          <dgm:animLvl val="lvl"/>
          <dgm:resizeHandles val="exact"/>
        </dgm:presLayoutVars>
      </dgm:prSet>
      <dgm:spPr/>
    </dgm:pt>
    <dgm:pt modelId="{18A4CDB1-D73D-4F88-8DB9-72FE6385B4F3}" type="pres">
      <dgm:prSet presAssocID="{6D8C702C-640F-427A-938C-C15975C770C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892F23-DC04-4015-A59D-A25173A0CEC1}" type="pres">
      <dgm:prSet presAssocID="{24DA7078-9D0B-422F-A9F2-79D7447E95F3}" presName="parTxOnlySpace" presStyleCnt="0"/>
      <dgm:spPr/>
    </dgm:pt>
    <dgm:pt modelId="{65C33E95-8930-4BB2-95F4-6E1B6DBECBD1}" type="pres">
      <dgm:prSet presAssocID="{0D88700F-4300-4DA7-9DFF-DAA4662FCD5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2D9AAC3-629D-4B68-90DC-C815C4A78F8E}" type="pres">
      <dgm:prSet presAssocID="{AF202876-8FD0-4E28-ACF7-2C1BC46F572A}" presName="parTxOnlySpace" presStyleCnt="0"/>
      <dgm:spPr/>
    </dgm:pt>
    <dgm:pt modelId="{549C4BAD-1B56-4B3C-9AED-358A5D908E8E}" type="pres">
      <dgm:prSet presAssocID="{B4BDB7D2-5C3D-4974-8780-DE8A54638C5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4571C32-4E6F-41DC-A095-D626B9B7033A}" type="presOf" srcId="{6D8C702C-640F-427A-938C-C15975C770C9}" destId="{18A4CDB1-D73D-4F88-8DB9-72FE6385B4F3}" srcOrd="0" destOrd="0" presId="urn:microsoft.com/office/officeart/2005/8/layout/chevron1"/>
    <dgm:cxn modelId="{BC8CB641-8069-474F-822D-A3EC9BE79054}" type="presOf" srcId="{B4BDB7D2-5C3D-4974-8780-DE8A54638C59}" destId="{549C4BAD-1B56-4B3C-9AED-358A5D908E8E}" srcOrd="0" destOrd="0" presId="urn:microsoft.com/office/officeart/2005/8/layout/chevron1"/>
    <dgm:cxn modelId="{10CC9D48-C4D2-488B-B1C5-45146E0F6DEC}" type="presOf" srcId="{A06E185E-CCF0-459F-AA85-FF3A3625FDBE}" destId="{A234E9EB-18A6-4079-974C-B3464013651A}" srcOrd="0" destOrd="0" presId="urn:microsoft.com/office/officeart/2005/8/layout/chevron1"/>
    <dgm:cxn modelId="{D6D15282-6800-4E98-B8AC-0FBA7138C5E6}" type="presOf" srcId="{0D88700F-4300-4DA7-9DFF-DAA4662FCD58}" destId="{65C33E95-8930-4BB2-95F4-6E1B6DBECBD1}" srcOrd="0" destOrd="0" presId="urn:microsoft.com/office/officeart/2005/8/layout/chevron1"/>
    <dgm:cxn modelId="{8130E296-5A2C-4A9D-A870-6BFFD6B9ED53}" srcId="{A06E185E-CCF0-459F-AA85-FF3A3625FDBE}" destId="{6D8C702C-640F-427A-938C-C15975C770C9}" srcOrd="0" destOrd="0" parTransId="{04AF036A-6DDE-4F8F-A19E-CDD0E44AF03A}" sibTransId="{24DA7078-9D0B-422F-A9F2-79D7447E95F3}"/>
    <dgm:cxn modelId="{3F0497FF-AFB2-4804-9BD7-6539FD1D7AF4}" srcId="{A06E185E-CCF0-459F-AA85-FF3A3625FDBE}" destId="{B4BDB7D2-5C3D-4974-8780-DE8A54638C59}" srcOrd="2" destOrd="0" parTransId="{5EA2B8C6-5C57-4F10-8E29-68CF81CF44B9}" sibTransId="{557EE4AD-E31B-4C43-8DE9-92473388531F}"/>
    <dgm:cxn modelId="{959BA5FF-6EC1-4D20-985B-83D7B57578BE}" srcId="{A06E185E-CCF0-459F-AA85-FF3A3625FDBE}" destId="{0D88700F-4300-4DA7-9DFF-DAA4662FCD58}" srcOrd="1" destOrd="0" parTransId="{40ECB8B5-7ABC-47F2-8C4C-4CDA857CC4EA}" sibTransId="{AF202876-8FD0-4E28-ACF7-2C1BC46F572A}"/>
    <dgm:cxn modelId="{0B10E1B5-9E2E-416C-8C93-84AA91884224}" type="presParOf" srcId="{A234E9EB-18A6-4079-974C-B3464013651A}" destId="{18A4CDB1-D73D-4F88-8DB9-72FE6385B4F3}" srcOrd="0" destOrd="0" presId="urn:microsoft.com/office/officeart/2005/8/layout/chevron1"/>
    <dgm:cxn modelId="{A5E59D3A-9747-4C51-A50D-6F333D52D20E}" type="presParOf" srcId="{A234E9EB-18A6-4079-974C-B3464013651A}" destId="{AB892F23-DC04-4015-A59D-A25173A0CEC1}" srcOrd="1" destOrd="0" presId="urn:microsoft.com/office/officeart/2005/8/layout/chevron1"/>
    <dgm:cxn modelId="{11BE0D2F-52F3-41A0-9F82-1E67FDBA1651}" type="presParOf" srcId="{A234E9EB-18A6-4079-974C-B3464013651A}" destId="{65C33E95-8930-4BB2-95F4-6E1B6DBECBD1}" srcOrd="2" destOrd="0" presId="urn:microsoft.com/office/officeart/2005/8/layout/chevron1"/>
    <dgm:cxn modelId="{864979CB-17E1-486F-8334-D280FA58DC2E}" type="presParOf" srcId="{A234E9EB-18A6-4079-974C-B3464013651A}" destId="{72D9AAC3-629D-4B68-90DC-C815C4A78F8E}" srcOrd="3" destOrd="0" presId="urn:microsoft.com/office/officeart/2005/8/layout/chevron1"/>
    <dgm:cxn modelId="{53DC7249-896B-4D49-8B96-5A882B9DAB3A}" type="presParOf" srcId="{A234E9EB-18A6-4079-974C-B3464013651A}" destId="{549C4BAD-1B56-4B3C-9AED-358A5D908E8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6E185E-CCF0-459F-AA85-FF3A3625FDB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6D8C702C-640F-427A-938C-C15975C770C9}">
      <dgm:prSet phldrT="[Text]"/>
      <dgm:spPr/>
      <dgm:t>
        <a:bodyPr/>
        <a:lstStyle/>
        <a:p>
          <a:r>
            <a:rPr lang="en-US" altLang="zh-CN" b="0" dirty="0">
              <a:solidFill>
                <a:schemeClr val="bg1"/>
              </a:solidFill>
            </a:rPr>
            <a:t>Code Repo</a:t>
          </a:r>
        </a:p>
      </dgm:t>
    </dgm:pt>
    <dgm:pt modelId="{04AF036A-6DDE-4F8F-A19E-CDD0E44AF03A}" type="parTrans" cxnId="{8130E296-5A2C-4A9D-A870-6BFFD6B9ED53}">
      <dgm:prSet/>
      <dgm:spPr/>
      <dgm:t>
        <a:bodyPr/>
        <a:lstStyle/>
        <a:p>
          <a:endParaRPr lang="en-US" altLang="zh-CN"/>
        </a:p>
      </dgm:t>
    </dgm:pt>
    <dgm:pt modelId="{24DA7078-9D0B-422F-A9F2-79D7447E95F3}" type="sibTrans" cxnId="{8130E296-5A2C-4A9D-A870-6BFFD6B9ED53}">
      <dgm:prSet/>
      <dgm:spPr/>
      <dgm:t>
        <a:bodyPr/>
        <a:lstStyle/>
        <a:p>
          <a:endParaRPr lang="en-US" altLang="zh-CN"/>
        </a:p>
      </dgm:t>
    </dgm:pt>
    <dgm:pt modelId="{0D88700F-4300-4DA7-9DFF-DAA4662FCD58}">
      <dgm:prSet phldrT="[Text]"/>
      <dgm:spPr/>
      <dgm:t>
        <a:bodyPr/>
        <a:lstStyle/>
        <a:p>
          <a:r>
            <a:rPr lang="en-US" altLang="zh-CN" b="1" dirty="0">
              <a:solidFill>
                <a:schemeClr val="tx1"/>
              </a:solidFill>
            </a:rPr>
            <a:t>Build Server</a:t>
          </a:r>
        </a:p>
      </dgm:t>
    </dgm:pt>
    <dgm:pt modelId="{40ECB8B5-7ABC-47F2-8C4C-4CDA857CC4EA}" type="parTrans" cxnId="{959BA5FF-6EC1-4D20-985B-83D7B57578BE}">
      <dgm:prSet/>
      <dgm:spPr/>
      <dgm:t>
        <a:bodyPr/>
        <a:lstStyle/>
        <a:p>
          <a:endParaRPr lang="en-US" altLang="zh-CN"/>
        </a:p>
      </dgm:t>
    </dgm:pt>
    <dgm:pt modelId="{AF202876-8FD0-4E28-ACF7-2C1BC46F572A}" type="sibTrans" cxnId="{959BA5FF-6EC1-4D20-985B-83D7B57578BE}">
      <dgm:prSet/>
      <dgm:spPr/>
      <dgm:t>
        <a:bodyPr/>
        <a:lstStyle/>
        <a:p>
          <a:endParaRPr lang="en-US" altLang="zh-CN"/>
        </a:p>
      </dgm:t>
    </dgm:pt>
    <dgm:pt modelId="{B4BDB7D2-5C3D-4974-8780-DE8A54638C59}">
      <dgm:prSet phldrT="[Text]"/>
      <dgm:spPr/>
      <dgm:t>
        <a:bodyPr/>
        <a:lstStyle/>
        <a:p>
          <a:r>
            <a:rPr lang="en-US" altLang="zh-CN" dirty="0"/>
            <a:t>Deploy Server</a:t>
          </a:r>
        </a:p>
      </dgm:t>
    </dgm:pt>
    <dgm:pt modelId="{5EA2B8C6-5C57-4F10-8E29-68CF81CF44B9}" type="parTrans" cxnId="{3F0497FF-AFB2-4804-9BD7-6539FD1D7AF4}">
      <dgm:prSet/>
      <dgm:spPr/>
      <dgm:t>
        <a:bodyPr/>
        <a:lstStyle/>
        <a:p>
          <a:endParaRPr lang="en-US" altLang="zh-CN"/>
        </a:p>
      </dgm:t>
    </dgm:pt>
    <dgm:pt modelId="{557EE4AD-E31B-4C43-8DE9-92473388531F}" type="sibTrans" cxnId="{3F0497FF-AFB2-4804-9BD7-6539FD1D7AF4}">
      <dgm:prSet/>
      <dgm:spPr/>
      <dgm:t>
        <a:bodyPr/>
        <a:lstStyle/>
        <a:p>
          <a:endParaRPr lang="en-US" altLang="zh-CN"/>
        </a:p>
      </dgm:t>
    </dgm:pt>
    <dgm:pt modelId="{A234E9EB-18A6-4079-974C-B3464013651A}" type="pres">
      <dgm:prSet presAssocID="{A06E185E-CCF0-459F-AA85-FF3A3625FDBE}" presName="Name0" presStyleCnt="0">
        <dgm:presLayoutVars>
          <dgm:dir/>
          <dgm:animLvl val="lvl"/>
          <dgm:resizeHandles val="exact"/>
        </dgm:presLayoutVars>
      </dgm:prSet>
      <dgm:spPr/>
    </dgm:pt>
    <dgm:pt modelId="{18A4CDB1-D73D-4F88-8DB9-72FE6385B4F3}" type="pres">
      <dgm:prSet presAssocID="{6D8C702C-640F-427A-938C-C15975C770C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892F23-DC04-4015-A59D-A25173A0CEC1}" type="pres">
      <dgm:prSet presAssocID="{24DA7078-9D0B-422F-A9F2-79D7447E95F3}" presName="parTxOnlySpace" presStyleCnt="0"/>
      <dgm:spPr/>
    </dgm:pt>
    <dgm:pt modelId="{65C33E95-8930-4BB2-95F4-6E1B6DBECBD1}" type="pres">
      <dgm:prSet presAssocID="{0D88700F-4300-4DA7-9DFF-DAA4662FCD5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2D9AAC3-629D-4B68-90DC-C815C4A78F8E}" type="pres">
      <dgm:prSet presAssocID="{AF202876-8FD0-4E28-ACF7-2C1BC46F572A}" presName="parTxOnlySpace" presStyleCnt="0"/>
      <dgm:spPr/>
    </dgm:pt>
    <dgm:pt modelId="{549C4BAD-1B56-4B3C-9AED-358A5D908E8E}" type="pres">
      <dgm:prSet presAssocID="{B4BDB7D2-5C3D-4974-8780-DE8A54638C5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4571C32-4E6F-41DC-A095-D626B9B7033A}" type="presOf" srcId="{6D8C702C-640F-427A-938C-C15975C770C9}" destId="{18A4CDB1-D73D-4F88-8DB9-72FE6385B4F3}" srcOrd="0" destOrd="0" presId="urn:microsoft.com/office/officeart/2005/8/layout/chevron1"/>
    <dgm:cxn modelId="{BC8CB641-8069-474F-822D-A3EC9BE79054}" type="presOf" srcId="{B4BDB7D2-5C3D-4974-8780-DE8A54638C59}" destId="{549C4BAD-1B56-4B3C-9AED-358A5D908E8E}" srcOrd="0" destOrd="0" presId="urn:microsoft.com/office/officeart/2005/8/layout/chevron1"/>
    <dgm:cxn modelId="{10CC9D48-C4D2-488B-B1C5-45146E0F6DEC}" type="presOf" srcId="{A06E185E-CCF0-459F-AA85-FF3A3625FDBE}" destId="{A234E9EB-18A6-4079-974C-B3464013651A}" srcOrd="0" destOrd="0" presId="urn:microsoft.com/office/officeart/2005/8/layout/chevron1"/>
    <dgm:cxn modelId="{D6D15282-6800-4E98-B8AC-0FBA7138C5E6}" type="presOf" srcId="{0D88700F-4300-4DA7-9DFF-DAA4662FCD58}" destId="{65C33E95-8930-4BB2-95F4-6E1B6DBECBD1}" srcOrd="0" destOrd="0" presId="urn:microsoft.com/office/officeart/2005/8/layout/chevron1"/>
    <dgm:cxn modelId="{8130E296-5A2C-4A9D-A870-6BFFD6B9ED53}" srcId="{A06E185E-CCF0-459F-AA85-FF3A3625FDBE}" destId="{6D8C702C-640F-427A-938C-C15975C770C9}" srcOrd="0" destOrd="0" parTransId="{04AF036A-6DDE-4F8F-A19E-CDD0E44AF03A}" sibTransId="{24DA7078-9D0B-422F-A9F2-79D7447E95F3}"/>
    <dgm:cxn modelId="{3F0497FF-AFB2-4804-9BD7-6539FD1D7AF4}" srcId="{A06E185E-CCF0-459F-AA85-FF3A3625FDBE}" destId="{B4BDB7D2-5C3D-4974-8780-DE8A54638C59}" srcOrd="2" destOrd="0" parTransId="{5EA2B8C6-5C57-4F10-8E29-68CF81CF44B9}" sibTransId="{557EE4AD-E31B-4C43-8DE9-92473388531F}"/>
    <dgm:cxn modelId="{959BA5FF-6EC1-4D20-985B-83D7B57578BE}" srcId="{A06E185E-CCF0-459F-AA85-FF3A3625FDBE}" destId="{0D88700F-4300-4DA7-9DFF-DAA4662FCD58}" srcOrd="1" destOrd="0" parTransId="{40ECB8B5-7ABC-47F2-8C4C-4CDA857CC4EA}" sibTransId="{AF202876-8FD0-4E28-ACF7-2C1BC46F572A}"/>
    <dgm:cxn modelId="{0B10E1B5-9E2E-416C-8C93-84AA91884224}" type="presParOf" srcId="{A234E9EB-18A6-4079-974C-B3464013651A}" destId="{18A4CDB1-D73D-4F88-8DB9-72FE6385B4F3}" srcOrd="0" destOrd="0" presId="urn:microsoft.com/office/officeart/2005/8/layout/chevron1"/>
    <dgm:cxn modelId="{A5E59D3A-9747-4C51-A50D-6F333D52D20E}" type="presParOf" srcId="{A234E9EB-18A6-4079-974C-B3464013651A}" destId="{AB892F23-DC04-4015-A59D-A25173A0CEC1}" srcOrd="1" destOrd="0" presId="urn:microsoft.com/office/officeart/2005/8/layout/chevron1"/>
    <dgm:cxn modelId="{11BE0D2F-52F3-41A0-9F82-1E67FDBA1651}" type="presParOf" srcId="{A234E9EB-18A6-4079-974C-B3464013651A}" destId="{65C33E95-8930-4BB2-95F4-6E1B6DBECBD1}" srcOrd="2" destOrd="0" presId="urn:microsoft.com/office/officeart/2005/8/layout/chevron1"/>
    <dgm:cxn modelId="{864979CB-17E1-486F-8334-D280FA58DC2E}" type="presParOf" srcId="{A234E9EB-18A6-4079-974C-B3464013651A}" destId="{72D9AAC3-629D-4B68-90DC-C815C4A78F8E}" srcOrd="3" destOrd="0" presId="urn:microsoft.com/office/officeart/2005/8/layout/chevron1"/>
    <dgm:cxn modelId="{53DC7249-896B-4D49-8B96-5A882B9DAB3A}" type="presParOf" srcId="{A234E9EB-18A6-4079-974C-B3464013651A}" destId="{549C4BAD-1B56-4B3C-9AED-358A5D908E8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6E185E-CCF0-459F-AA85-FF3A3625FDB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6D8C702C-640F-427A-938C-C15975C770C9}">
      <dgm:prSet phldrT="[Text]"/>
      <dgm:spPr/>
      <dgm:t>
        <a:bodyPr/>
        <a:lstStyle/>
        <a:p>
          <a:r>
            <a:rPr lang="en-US" altLang="zh-CN" b="0" dirty="0">
              <a:solidFill>
                <a:schemeClr val="bg1"/>
              </a:solidFill>
            </a:rPr>
            <a:t>Code Repo</a:t>
          </a:r>
        </a:p>
      </dgm:t>
    </dgm:pt>
    <dgm:pt modelId="{04AF036A-6DDE-4F8F-A19E-CDD0E44AF03A}" type="parTrans" cxnId="{8130E296-5A2C-4A9D-A870-6BFFD6B9ED53}">
      <dgm:prSet/>
      <dgm:spPr/>
      <dgm:t>
        <a:bodyPr/>
        <a:lstStyle/>
        <a:p>
          <a:endParaRPr lang="en-US" altLang="zh-CN"/>
        </a:p>
      </dgm:t>
    </dgm:pt>
    <dgm:pt modelId="{24DA7078-9D0B-422F-A9F2-79D7447E95F3}" type="sibTrans" cxnId="{8130E296-5A2C-4A9D-A870-6BFFD6B9ED53}">
      <dgm:prSet/>
      <dgm:spPr/>
      <dgm:t>
        <a:bodyPr/>
        <a:lstStyle/>
        <a:p>
          <a:endParaRPr lang="en-US" altLang="zh-CN"/>
        </a:p>
      </dgm:t>
    </dgm:pt>
    <dgm:pt modelId="{0D88700F-4300-4DA7-9DFF-DAA4662FCD58}">
      <dgm:prSet phldrT="[Text]"/>
      <dgm:spPr/>
      <dgm:t>
        <a:bodyPr/>
        <a:lstStyle/>
        <a:p>
          <a:r>
            <a:rPr lang="en-US" altLang="zh-CN" dirty="0"/>
            <a:t>Build Server</a:t>
          </a:r>
        </a:p>
      </dgm:t>
    </dgm:pt>
    <dgm:pt modelId="{40ECB8B5-7ABC-47F2-8C4C-4CDA857CC4EA}" type="parTrans" cxnId="{959BA5FF-6EC1-4D20-985B-83D7B57578BE}">
      <dgm:prSet/>
      <dgm:spPr/>
      <dgm:t>
        <a:bodyPr/>
        <a:lstStyle/>
        <a:p>
          <a:endParaRPr lang="en-US" altLang="zh-CN"/>
        </a:p>
      </dgm:t>
    </dgm:pt>
    <dgm:pt modelId="{AF202876-8FD0-4E28-ACF7-2C1BC46F572A}" type="sibTrans" cxnId="{959BA5FF-6EC1-4D20-985B-83D7B57578BE}">
      <dgm:prSet/>
      <dgm:spPr/>
      <dgm:t>
        <a:bodyPr/>
        <a:lstStyle/>
        <a:p>
          <a:endParaRPr lang="en-US" altLang="zh-CN"/>
        </a:p>
      </dgm:t>
    </dgm:pt>
    <dgm:pt modelId="{B4BDB7D2-5C3D-4974-8780-DE8A54638C59}">
      <dgm:prSet phldrT="[Text]"/>
      <dgm:spPr/>
      <dgm:t>
        <a:bodyPr/>
        <a:lstStyle/>
        <a:p>
          <a:r>
            <a:rPr lang="en-US" altLang="zh-CN" b="1" dirty="0">
              <a:solidFill>
                <a:schemeClr val="tx1"/>
              </a:solidFill>
            </a:rPr>
            <a:t>Deploy Server</a:t>
          </a:r>
        </a:p>
      </dgm:t>
    </dgm:pt>
    <dgm:pt modelId="{5EA2B8C6-5C57-4F10-8E29-68CF81CF44B9}" type="parTrans" cxnId="{3F0497FF-AFB2-4804-9BD7-6539FD1D7AF4}">
      <dgm:prSet/>
      <dgm:spPr/>
      <dgm:t>
        <a:bodyPr/>
        <a:lstStyle/>
        <a:p>
          <a:endParaRPr lang="en-US" altLang="zh-CN"/>
        </a:p>
      </dgm:t>
    </dgm:pt>
    <dgm:pt modelId="{557EE4AD-E31B-4C43-8DE9-92473388531F}" type="sibTrans" cxnId="{3F0497FF-AFB2-4804-9BD7-6539FD1D7AF4}">
      <dgm:prSet/>
      <dgm:spPr/>
      <dgm:t>
        <a:bodyPr/>
        <a:lstStyle/>
        <a:p>
          <a:endParaRPr lang="en-US" altLang="zh-CN"/>
        </a:p>
      </dgm:t>
    </dgm:pt>
    <dgm:pt modelId="{A234E9EB-18A6-4079-974C-B3464013651A}" type="pres">
      <dgm:prSet presAssocID="{A06E185E-CCF0-459F-AA85-FF3A3625FDBE}" presName="Name0" presStyleCnt="0">
        <dgm:presLayoutVars>
          <dgm:dir/>
          <dgm:animLvl val="lvl"/>
          <dgm:resizeHandles val="exact"/>
        </dgm:presLayoutVars>
      </dgm:prSet>
      <dgm:spPr/>
    </dgm:pt>
    <dgm:pt modelId="{18A4CDB1-D73D-4F88-8DB9-72FE6385B4F3}" type="pres">
      <dgm:prSet presAssocID="{6D8C702C-640F-427A-938C-C15975C770C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892F23-DC04-4015-A59D-A25173A0CEC1}" type="pres">
      <dgm:prSet presAssocID="{24DA7078-9D0B-422F-A9F2-79D7447E95F3}" presName="parTxOnlySpace" presStyleCnt="0"/>
      <dgm:spPr/>
    </dgm:pt>
    <dgm:pt modelId="{65C33E95-8930-4BB2-95F4-6E1B6DBECBD1}" type="pres">
      <dgm:prSet presAssocID="{0D88700F-4300-4DA7-9DFF-DAA4662FCD5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2D9AAC3-629D-4B68-90DC-C815C4A78F8E}" type="pres">
      <dgm:prSet presAssocID="{AF202876-8FD0-4E28-ACF7-2C1BC46F572A}" presName="parTxOnlySpace" presStyleCnt="0"/>
      <dgm:spPr/>
    </dgm:pt>
    <dgm:pt modelId="{549C4BAD-1B56-4B3C-9AED-358A5D908E8E}" type="pres">
      <dgm:prSet presAssocID="{B4BDB7D2-5C3D-4974-8780-DE8A54638C5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4571C32-4E6F-41DC-A095-D626B9B7033A}" type="presOf" srcId="{6D8C702C-640F-427A-938C-C15975C770C9}" destId="{18A4CDB1-D73D-4F88-8DB9-72FE6385B4F3}" srcOrd="0" destOrd="0" presId="urn:microsoft.com/office/officeart/2005/8/layout/chevron1"/>
    <dgm:cxn modelId="{BC8CB641-8069-474F-822D-A3EC9BE79054}" type="presOf" srcId="{B4BDB7D2-5C3D-4974-8780-DE8A54638C59}" destId="{549C4BAD-1B56-4B3C-9AED-358A5D908E8E}" srcOrd="0" destOrd="0" presId="urn:microsoft.com/office/officeart/2005/8/layout/chevron1"/>
    <dgm:cxn modelId="{10CC9D48-C4D2-488B-B1C5-45146E0F6DEC}" type="presOf" srcId="{A06E185E-CCF0-459F-AA85-FF3A3625FDBE}" destId="{A234E9EB-18A6-4079-974C-B3464013651A}" srcOrd="0" destOrd="0" presId="urn:microsoft.com/office/officeart/2005/8/layout/chevron1"/>
    <dgm:cxn modelId="{D6D15282-6800-4E98-B8AC-0FBA7138C5E6}" type="presOf" srcId="{0D88700F-4300-4DA7-9DFF-DAA4662FCD58}" destId="{65C33E95-8930-4BB2-95F4-6E1B6DBECBD1}" srcOrd="0" destOrd="0" presId="urn:microsoft.com/office/officeart/2005/8/layout/chevron1"/>
    <dgm:cxn modelId="{8130E296-5A2C-4A9D-A870-6BFFD6B9ED53}" srcId="{A06E185E-CCF0-459F-AA85-FF3A3625FDBE}" destId="{6D8C702C-640F-427A-938C-C15975C770C9}" srcOrd="0" destOrd="0" parTransId="{04AF036A-6DDE-4F8F-A19E-CDD0E44AF03A}" sibTransId="{24DA7078-9D0B-422F-A9F2-79D7447E95F3}"/>
    <dgm:cxn modelId="{3F0497FF-AFB2-4804-9BD7-6539FD1D7AF4}" srcId="{A06E185E-CCF0-459F-AA85-FF3A3625FDBE}" destId="{B4BDB7D2-5C3D-4974-8780-DE8A54638C59}" srcOrd="2" destOrd="0" parTransId="{5EA2B8C6-5C57-4F10-8E29-68CF81CF44B9}" sibTransId="{557EE4AD-E31B-4C43-8DE9-92473388531F}"/>
    <dgm:cxn modelId="{959BA5FF-6EC1-4D20-985B-83D7B57578BE}" srcId="{A06E185E-CCF0-459F-AA85-FF3A3625FDBE}" destId="{0D88700F-4300-4DA7-9DFF-DAA4662FCD58}" srcOrd="1" destOrd="0" parTransId="{40ECB8B5-7ABC-47F2-8C4C-4CDA857CC4EA}" sibTransId="{AF202876-8FD0-4E28-ACF7-2C1BC46F572A}"/>
    <dgm:cxn modelId="{0B10E1B5-9E2E-416C-8C93-84AA91884224}" type="presParOf" srcId="{A234E9EB-18A6-4079-974C-B3464013651A}" destId="{18A4CDB1-D73D-4F88-8DB9-72FE6385B4F3}" srcOrd="0" destOrd="0" presId="urn:microsoft.com/office/officeart/2005/8/layout/chevron1"/>
    <dgm:cxn modelId="{A5E59D3A-9747-4C51-A50D-6F333D52D20E}" type="presParOf" srcId="{A234E9EB-18A6-4079-974C-B3464013651A}" destId="{AB892F23-DC04-4015-A59D-A25173A0CEC1}" srcOrd="1" destOrd="0" presId="urn:microsoft.com/office/officeart/2005/8/layout/chevron1"/>
    <dgm:cxn modelId="{11BE0D2F-52F3-41A0-9F82-1E67FDBA1651}" type="presParOf" srcId="{A234E9EB-18A6-4079-974C-B3464013651A}" destId="{65C33E95-8930-4BB2-95F4-6E1B6DBECBD1}" srcOrd="2" destOrd="0" presId="urn:microsoft.com/office/officeart/2005/8/layout/chevron1"/>
    <dgm:cxn modelId="{864979CB-17E1-486F-8334-D280FA58DC2E}" type="presParOf" srcId="{A234E9EB-18A6-4079-974C-B3464013651A}" destId="{72D9AAC3-629D-4B68-90DC-C815C4A78F8E}" srcOrd="3" destOrd="0" presId="urn:microsoft.com/office/officeart/2005/8/layout/chevron1"/>
    <dgm:cxn modelId="{53DC7249-896B-4D49-8B96-5A882B9DAB3A}" type="presParOf" srcId="{A234E9EB-18A6-4079-974C-B3464013651A}" destId="{549C4BAD-1B56-4B3C-9AED-358A5D908E8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06E185E-CCF0-459F-AA85-FF3A3625FDB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6D8C702C-640F-427A-938C-C15975C770C9}">
      <dgm:prSet phldrT="[Text]"/>
      <dgm:spPr/>
      <dgm:t>
        <a:bodyPr/>
        <a:lstStyle/>
        <a:p>
          <a:r>
            <a:rPr lang="en-US" altLang="zh-CN" b="0" dirty="0">
              <a:solidFill>
                <a:schemeClr val="bg1"/>
              </a:solidFill>
            </a:rPr>
            <a:t>Code Repo</a:t>
          </a:r>
        </a:p>
      </dgm:t>
    </dgm:pt>
    <dgm:pt modelId="{04AF036A-6DDE-4F8F-A19E-CDD0E44AF03A}" type="parTrans" cxnId="{8130E296-5A2C-4A9D-A870-6BFFD6B9ED53}">
      <dgm:prSet/>
      <dgm:spPr/>
      <dgm:t>
        <a:bodyPr/>
        <a:lstStyle/>
        <a:p>
          <a:endParaRPr lang="en-US" altLang="zh-CN"/>
        </a:p>
      </dgm:t>
    </dgm:pt>
    <dgm:pt modelId="{24DA7078-9D0B-422F-A9F2-79D7447E95F3}" type="sibTrans" cxnId="{8130E296-5A2C-4A9D-A870-6BFFD6B9ED53}">
      <dgm:prSet/>
      <dgm:spPr/>
      <dgm:t>
        <a:bodyPr/>
        <a:lstStyle/>
        <a:p>
          <a:endParaRPr lang="en-US" altLang="zh-CN"/>
        </a:p>
      </dgm:t>
    </dgm:pt>
    <dgm:pt modelId="{0D88700F-4300-4DA7-9DFF-DAA4662FCD58}">
      <dgm:prSet phldrT="[Text]"/>
      <dgm:spPr/>
      <dgm:t>
        <a:bodyPr/>
        <a:lstStyle/>
        <a:p>
          <a:r>
            <a:rPr lang="en-US" altLang="zh-CN" dirty="0"/>
            <a:t>Build Server</a:t>
          </a:r>
        </a:p>
      </dgm:t>
    </dgm:pt>
    <dgm:pt modelId="{40ECB8B5-7ABC-47F2-8C4C-4CDA857CC4EA}" type="parTrans" cxnId="{959BA5FF-6EC1-4D20-985B-83D7B57578BE}">
      <dgm:prSet/>
      <dgm:spPr/>
      <dgm:t>
        <a:bodyPr/>
        <a:lstStyle/>
        <a:p>
          <a:endParaRPr lang="en-US" altLang="zh-CN"/>
        </a:p>
      </dgm:t>
    </dgm:pt>
    <dgm:pt modelId="{AF202876-8FD0-4E28-ACF7-2C1BC46F572A}" type="sibTrans" cxnId="{959BA5FF-6EC1-4D20-985B-83D7B57578BE}">
      <dgm:prSet/>
      <dgm:spPr/>
      <dgm:t>
        <a:bodyPr/>
        <a:lstStyle/>
        <a:p>
          <a:endParaRPr lang="en-US" altLang="zh-CN"/>
        </a:p>
      </dgm:t>
    </dgm:pt>
    <dgm:pt modelId="{B4BDB7D2-5C3D-4974-8780-DE8A54638C59}">
      <dgm:prSet phldrT="[Text]"/>
      <dgm:spPr/>
      <dgm:t>
        <a:bodyPr/>
        <a:lstStyle/>
        <a:p>
          <a:r>
            <a:rPr lang="en-US" altLang="zh-CN" b="1" dirty="0">
              <a:solidFill>
                <a:schemeClr val="tx1"/>
              </a:solidFill>
            </a:rPr>
            <a:t>Deploy Server</a:t>
          </a:r>
        </a:p>
      </dgm:t>
    </dgm:pt>
    <dgm:pt modelId="{5EA2B8C6-5C57-4F10-8E29-68CF81CF44B9}" type="parTrans" cxnId="{3F0497FF-AFB2-4804-9BD7-6539FD1D7AF4}">
      <dgm:prSet/>
      <dgm:spPr/>
      <dgm:t>
        <a:bodyPr/>
        <a:lstStyle/>
        <a:p>
          <a:endParaRPr lang="en-US" altLang="zh-CN"/>
        </a:p>
      </dgm:t>
    </dgm:pt>
    <dgm:pt modelId="{557EE4AD-E31B-4C43-8DE9-92473388531F}" type="sibTrans" cxnId="{3F0497FF-AFB2-4804-9BD7-6539FD1D7AF4}">
      <dgm:prSet/>
      <dgm:spPr/>
      <dgm:t>
        <a:bodyPr/>
        <a:lstStyle/>
        <a:p>
          <a:endParaRPr lang="en-US" altLang="zh-CN"/>
        </a:p>
      </dgm:t>
    </dgm:pt>
    <dgm:pt modelId="{A234E9EB-18A6-4079-974C-B3464013651A}" type="pres">
      <dgm:prSet presAssocID="{A06E185E-CCF0-459F-AA85-FF3A3625FDBE}" presName="Name0" presStyleCnt="0">
        <dgm:presLayoutVars>
          <dgm:dir/>
          <dgm:animLvl val="lvl"/>
          <dgm:resizeHandles val="exact"/>
        </dgm:presLayoutVars>
      </dgm:prSet>
      <dgm:spPr/>
    </dgm:pt>
    <dgm:pt modelId="{18A4CDB1-D73D-4F88-8DB9-72FE6385B4F3}" type="pres">
      <dgm:prSet presAssocID="{6D8C702C-640F-427A-938C-C15975C770C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892F23-DC04-4015-A59D-A25173A0CEC1}" type="pres">
      <dgm:prSet presAssocID="{24DA7078-9D0B-422F-A9F2-79D7447E95F3}" presName="parTxOnlySpace" presStyleCnt="0"/>
      <dgm:spPr/>
    </dgm:pt>
    <dgm:pt modelId="{65C33E95-8930-4BB2-95F4-6E1B6DBECBD1}" type="pres">
      <dgm:prSet presAssocID="{0D88700F-4300-4DA7-9DFF-DAA4662FCD5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2D9AAC3-629D-4B68-90DC-C815C4A78F8E}" type="pres">
      <dgm:prSet presAssocID="{AF202876-8FD0-4E28-ACF7-2C1BC46F572A}" presName="parTxOnlySpace" presStyleCnt="0"/>
      <dgm:spPr/>
    </dgm:pt>
    <dgm:pt modelId="{549C4BAD-1B56-4B3C-9AED-358A5D908E8E}" type="pres">
      <dgm:prSet presAssocID="{B4BDB7D2-5C3D-4974-8780-DE8A54638C5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4571C32-4E6F-41DC-A095-D626B9B7033A}" type="presOf" srcId="{6D8C702C-640F-427A-938C-C15975C770C9}" destId="{18A4CDB1-D73D-4F88-8DB9-72FE6385B4F3}" srcOrd="0" destOrd="0" presId="urn:microsoft.com/office/officeart/2005/8/layout/chevron1"/>
    <dgm:cxn modelId="{BC8CB641-8069-474F-822D-A3EC9BE79054}" type="presOf" srcId="{B4BDB7D2-5C3D-4974-8780-DE8A54638C59}" destId="{549C4BAD-1B56-4B3C-9AED-358A5D908E8E}" srcOrd="0" destOrd="0" presId="urn:microsoft.com/office/officeart/2005/8/layout/chevron1"/>
    <dgm:cxn modelId="{10CC9D48-C4D2-488B-B1C5-45146E0F6DEC}" type="presOf" srcId="{A06E185E-CCF0-459F-AA85-FF3A3625FDBE}" destId="{A234E9EB-18A6-4079-974C-B3464013651A}" srcOrd="0" destOrd="0" presId="urn:microsoft.com/office/officeart/2005/8/layout/chevron1"/>
    <dgm:cxn modelId="{D6D15282-6800-4E98-B8AC-0FBA7138C5E6}" type="presOf" srcId="{0D88700F-4300-4DA7-9DFF-DAA4662FCD58}" destId="{65C33E95-8930-4BB2-95F4-6E1B6DBECBD1}" srcOrd="0" destOrd="0" presId="urn:microsoft.com/office/officeart/2005/8/layout/chevron1"/>
    <dgm:cxn modelId="{8130E296-5A2C-4A9D-A870-6BFFD6B9ED53}" srcId="{A06E185E-CCF0-459F-AA85-FF3A3625FDBE}" destId="{6D8C702C-640F-427A-938C-C15975C770C9}" srcOrd="0" destOrd="0" parTransId="{04AF036A-6DDE-4F8F-A19E-CDD0E44AF03A}" sibTransId="{24DA7078-9D0B-422F-A9F2-79D7447E95F3}"/>
    <dgm:cxn modelId="{3F0497FF-AFB2-4804-9BD7-6539FD1D7AF4}" srcId="{A06E185E-CCF0-459F-AA85-FF3A3625FDBE}" destId="{B4BDB7D2-5C3D-4974-8780-DE8A54638C59}" srcOrd="2" destOrd="0" parTransId="{5EA2B8C6-5C57-4F10-8E29-68CF81CF44B9}" sibTransId="{557EE4AD-E31B-4C43-8DE9-92473388531F}"/>
    <dgm:cxn modelId="{959BA5FF-6EC1-4D20-985B-83D7B57578BE}" srcId="{A06E185E-CCF0-459F-AA85-FF3A3625FDBE}" destId="{0D88700F-4300-4DA7-9DFF-DAA4662FCD58}" srcOrd="1" destOrd="0" parTransId="{40ECB8B5-7ABC-47F2-8C4C-4CDA857CC4EA}" sibTransId="{AF202876-8FD0-4E28-ACF7-2C1BC46F572A}"/>
    <dgm:cxn modelId="{0B10E1B5-9E2E-416C-8C93-84AA91884224}" type="presParOf" srcId="{A234E9EB-18A6-4079-974C-B3464013651A}" destId="{18A4CDB1-D73D-4F88-8DB9-72FE6385B4F3}" srcOrd="0" destOrd="0" presId="urn:microsoft.com/office/officeart/2005/8/layout/chevron1"/>
    <dgm:cxn modelId="{A5E59D3A-9747-4C51-A50D-6F333D52D20E}" type="presParOf" srcId="{A234E9EB-18A6-4079-974C-B3464013651A}" destId="{AB892F23-DC04-4015-A59D-A25173A0CEC1}" srcOrd="1" destOrd="0" presId="urn:microsoft.com/office/officeart/2005/8/layout/chevron1"/>
    <dgm:cxn modelId="{11BE0D2F-52F3-41A0-9F82-1E67FDBA1651}" type="presParOf" srcId="{A234E9EB-18A6-4079-974C-B3464013651A}" destId="{65C33E95-8930-4BB2-95F4-6E1B6DBECBD1}" srcOrd="2" destOrd="0" presId="urn:microsoft.com/office/officeart/2005/8/layout/chevron1"/>
    <dgm:cxn modelId="{864979CB-17E1-486F-8334-D280FA58DC2E}" type="presParOf" srcId="{A234E9EB-18A6-4079-974C-B3464013651A}" destId="{72D9AAC3-629D-4B68-90DC-C815C4A78F8E}" srcOrd="3" destOrd="0" presId="urn:microsoft.com/office/officeart/2005/8/layout/chevron1"/>
    <dgm:cxn modelId="{53DC7249-896B-4D49-8B96-5A882B9DAB3A}" type="presParOf" srcId="{A234E9EB-18A6-4079-974C-B3464013651A}" destId="{549C4BAD-1B56-4B3C-9AED-358A5D908E8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D6673-B251-4A7D-8182-75A6A46EF7EA}">
      <dsp:nvSpPr>
        <dsp:cNvPr id="0" name=""/>
        <dsp:cNvSpPr/>
      </dsp:nvSpPr>
      <dsp:spPr>
        <a:xfrm>
          <a:off x="2021" y="957241"/>
          <a:ext cx="1970558" cy="7580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Hub of git repos</a:t>
          </a:r>
          <a:endParaRPr lang="zh-CN" altLang="en-US" sz="1900" kern="1200" dirty="0"/>
        </a:p>
      </dsp:txBody>
      <dsp:txXfrm>
        <a:off x="2021" y="957241"/>
        <a:ext cx="1970558" cy="758095"/>
      </dsp:txXfrm>
    </dsp:sp>
    <dsp:sp modelId="{8BA52F82-4628-4060-946D-CC99BAFD1B68}">
      <dsp:nvSpPr>
        <dsp:cNvPr id="0" name=""/>
        <dsp:cNvSpPr/>
      </dsp:nvSpPr>
      <dsp:spPr>
        <a:xfrm>
          <a:off x="2021" y="1715337"/>
          <a:ext cx="1970558" cy="125171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git1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git2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git3</a:t>
          </a:r>
          <a:endParaRPr lang="zh-CN" altLang="en-US" sz="1900" kern="1200" dirty="0"/>
        </a:p>
      </dsp:txBody>
      <dsp:txXfrm>
        <a:off x="2021" y="1715337"/>
        <a:ext cx="1970558" cy="1251719"/>
      </dsp:txXfrm>
    </dsp:sp>
    <dsp:sp modelId="{C6F189A2-1E54-4F92-90CE-6E1027C5C356}">
      <dsp:nvSpPr>
        <dsp:cNvPr id="0" name=""/>
        <dsp:cNvSpPr/>
      </dsp:nvSpPr>
      <dsp:spPr>
        <a:xfrm>
          <a:off x="2248457" y="957241"/>
          <a:ext cx="1970558" cy="75809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Hub of build servers</a:t>
          </a:r>
          <a:endParaRPr lang="zh-CN" altLang="en-US" sz="1900" kern="1200" dirty="0"/>
        </a:p>
      </dsp:txBody>
      <dsp:txXfrm>
        <a:off x="2248457" y="957241"/>
        <a:ext cx="1970558" cy="758095"/>
      </dsp:txXfrm>
    </dsp:sp>
    <dsp:sp modelId="{C53E1AF5-52C7-4D7F-8B6A-CA84EEABEDAF}">
      <dsp:nvSpPr>
        <dsp:cNvPr id="0" name=""/>
        <dsp:cNvSpPr/>
      </dsp:nvSpPr>
      <dsp:spPr>
        <a:xfrm>
          <a:off x="2248457" y="1715337"/>
          <a:ext cx="1970558" cy="1251719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build1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build2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build3</a:t>
          </a:r>
          <a:endParaRPr lang="zh-CN" altLang="en-US" sz="1900" kern="1200" dirty="0"/>
        </a:p>
      </dsp:txBody>
      <dsp:txXfrm>
        <a:off x="2248457" y="1715337"/>
        <a:ext cx="1970558" cy="1251719"/>
      </dsp:txXfrm>
    </dsp:sp>
    <dsp:sp modelId="{0F9838B3-CBE0-4961-9DF3-D0B711C3C96A}">
      <dsp:nvSpPr>
        <dsp:cNvPr id="0" name=""/>
        <dsp:cNvSpPr/>
      </dsp:nvSpPr>
      <dsp:spPr>
        <a:xfrm>
          <a:off x="4494894" y="957241"/>
          <a:ext cx="1970558" cy="75809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Hub of deploy servers</a:t>
          </a:r>
          <a:endParaRPr lang="zh-CN" altLang="en-US" sz="1900" kern="1200" dirty="0"/>
        </a:p>
      </dsp:txBody>
      <dsp:txXfrm>
        <a:off x="4494894" y="957241"/>
        <a:ext cx="1970558" cy="758095"/>
      </dsp:txXfrm>
    </dsp:sp>
    <dsp:sp modelId="{AA884CE2-D413-44B6-96C4-1242B4BE1ED9}">
      <dsp:nvSpPr>
        <dsp:cNvPr id="0" name=""/>
        <dsp:cNvSpPr/>
      </dsp:nvSpPr>
      <dsp:spPr>
        <a:xfrm>
          <a:off x="4494894" y="1715337"/>
          <a:ext cx="1970558" cy="1251719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server1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server2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server3</a:t>
          </a:r>
          <a:endParaRPr lang="zh-CN" altLang="en-US" sz="1900" kern="1200" dirty="0"/>
        </a:p>
      </dsp:txBody>
      <dsp:txXfrm>
        <a:off x="4494894" y="1715337"/>
        <a:ext cx="1970558" cy="1251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D6673-B251-4A7D-8182-75A6A46EF7EA}">
      <dsp:nvSpPr>
        <dsp:cNvPr id="0" name=""/>
        <dsp:cNvSpPr/>
      </dsp:nvSpPr>
      <dsp:spPr>
        <a:xfrm>
          <a:off x="2021" y="957241"/>
          <a:ext cx="1970558" cy="7580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Hub of git repos</a:t>
          </a:r>
          <a:endParaRPr lang="zh-CN" altLang="en-US" sz="1900" kern="1200" dirty="0"/>
        </a:p>
      </dsp:txBody>
      <dsp:txXfrm>
        <a:off x="2021" y="957241"/>
        <a:ext cx="1970558" cy="758095"/>
      </dsp:txXfrm>
    </dsp:sp>
    <dsp:sp modelId="{8BA52F82-4628-4060-946D-CC99BAFD1B68}">
      <dsp:nvSpPr>
        <dsp:cNvPr id="0" name=""/>
        <dsp:cNvSpPr/>
      </dsp:nvSpPr>
      <dsp:spPr>
        <a:xfrm>
          <a:off x="2021" y="1715337"/>
          <a:ext cx="1970558" cy="125171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git1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git2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git3</a:t>
          </a:r>
          <a:endParaRPr lang="zh-CN" altLang="en-US" sz="1900" kern="1200" dirty="0"/>
        </a:p>
      </dsp:txBody>
      <dsp:txXfrm>
        <a:off x="2021" y="1715337"/>
        <a:ext cx="1970558" cy="1251719"/>
      </dsp:txXfrm>
    </dsp:sp>
    <dsp:sp modelId="{C6F189A2-1E54-4F92-90CE-6E1027C5C356}">
      <dsp:nvSpPr>
        <dsp:cNvPr id="0" name=""/>
        <dsp:cNvSpPr/>
      </dsp:nvSpPr>
      <dsp:spPr>
        <a:xfrm>
          <a:off x="2248457" y="957241"/>
          <a:ext cx="1970558" cy="75809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Hub of build servers</a:t>
          </a:r>
          <a:endParaRPr lang="zh-CN" altLang="en-US" sz="1900" kern="1200" dirty="0"/>
        </a:p>
      </dsp:txBody>
      <dsp:txXfrm>
        <a:off x="2248457" y="957241"/>
        <a:ext cx="1970558" cy="758095"/>
      </dsp:txXfrm>
    </dsp:sp>
    <dsp:sp modelId="{C53E1AF5-52C7-4D7F-8B6A-CA84EEABEDAF}">
      <dsp:nvSpPr>
        <dsp:cNvPr id="0" name=""/>
        <dsp:cNvSpPr/>
      </dsp:nvSpPr>
      <dsp:spPr>
        <a:xfrm>
          <a:off x="2248457" y="1715337"/>
          <a:ext cx="1970558" cy="1251719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build1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build2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build3</a:t>
          </a:r>
          <a:endParaRPr lang="zh-CN" altLang="en-US" sz="1900" kern="1200" dirty="0"/>
        </a:p>
      </dsp:txBody>
      <dsp:txXfrm>
        <a:off x="2248457" y="1715337"/>
        <a:ext cx="1970558" cy="1251719"/>
      </dsp:txXfrm>
    </dsp:sp>
    <dsp:sp modelId="{0F9838B3-CBE0-4961-9DF3-D0B711C3C96A}">
      <dsp:nvSpPr>
        <dsp:cNvPr id="0" name=""/>
        <dsp:cNvSpPr/>
      </dsp:nvSpPr>
      <dsp:spPr>
        <a:xfrm>
          <a:off x="4494894" y="957241"/>
          <a:ext cx="1970558" cy="75809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Hub of deploy servers</a:t>
          </a:r>
          <a:endParaRPr lang="zh-CN" altLang="en-US" sz="1900" kern="1200" dirty="0"/>
        </a:p>
      </dsp:txBody>
      <dsp:txXfrm>
        <a:off x="4494894" y="957241"/>
        <a:ext cx="1970558" cy="758095"/>
      </dsp:txXfrm>
    </dsp:sp>
    <dsp:sp modelId="{AA884CE2-D413-44B6-96C4-1242B4BE1ED9}">
      <dsp:nvSpPr>
        <dsp:cNvPr id="0" name=""/>
        <dsp:cNvSpPr/>
      </dsp:nvSpPr>
      <dsp:spPr>
        <a:xfrm>
          <a:off x="4494894" y="1715337"/>
          <a:ext cx="1970558" cy="1251719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server1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server2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server3</a:t>
          </a:r>
          <a:endParaRPr lang="zh-CN" altLang="en-US" sz="1900" kern="1200" dirty="0"/>
        </a:p>
      </dsp:txBody>
      <dsp:txXfrm>
        <a:off x="4494894" y="1715337"/>
        <a:ext cx="1970558" cy="1251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D6673-B251-4A7D-8182-75A6A46EF7EA}">
      <dsp:nvSpPr>
        <dsp:cNvPr id="0" name=""/>
        <dsp:cNvSpPr/>
      </dsp:nvSpPr>
      <dsp:spPr>
        <a:xfrm>
          <a:off x="2021" y="957241"/>
          <a:ext cx="1970558" cy="7580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Hub of git repos</a:t>
          </a:r>
          <a:endParaRPr lang="zh-CN" altLang="en-US" sz="1900" kern="1200" dirty="0"/>
        </a:p>
      </dsp:txBody>
      <dsp:txXfrm>
        <a:off x="2021" y="957241"/>
        <a:ext cx="1970558" cy="758095"/>
      </dsp:txXfrm>
    </dsp:sp>
    <dsp:sp modelId="{8BA52F82-4628-4060-946D-CC99BAFD1B68}">
      <dsp:nvSpPr>
        <dsp:cNvPr id="0" name=""/>
        <dsp:cNvSpPr/>
      </dsp:nvSpPr>
      <dsp:spPr>
        <a:xfrm>
          <a:off x="2021" y="1715337"/>
          <a:ext cx="1970558" cy="125171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git1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git2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git3</a:t>
          </a:r>
          <a:endParaRPr lang="zh-CN" altLang="en-US" sz="1900" kern="1200" dirty="0"/>
        </a:p>
      </dsp:txBody>
      <dsp:txXfrm>
        <a:off x="2021" y="1715337"/>
        <a:ext cx="1970558" cy="1251719"/>
      </dsp:txXfrm>
    </dsp:sp>
    <dsp:sp modelId="{C6F189A2-1E54-4F92-90CE-6E1027C5C356}">
      <dsp:nvSpPr>
        <dsp:cNvPr id="0" name=""/>
        <dsp:cNvSpPr/>
      </dsp:nvSpPr>
      <dsp:spPr>
        <a:xfrm>
          <a:off x="2248457" y="957241"/>
          <a:ext cx="1970558" cy="75809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Hub of build servers</a:t>
          </a:r>
          <a:endParaRPr lang="zh-CN" altLang="en-US" sz="1900" kern="1200" dirty="0"/>
        </a:p>
      </dsp:txBody>
      <dsp:txXfrm>
        <a:off x="2248457" y="957241"/>
        <a:ext cx="1970558" cy="758095"/>
      </dsp:txXfrm>
    </dsp:sp>
    <dsp:sp modelId="{C53E1AF5-52C7-4D7F-8B6A-CA84EEABEDAF}">
      <dsp:nvSpPr>
        <dsp:cNvPr id="0" name=""/>
        <dsp:cNvSpPr/>
      </dsp:nvSpPr>
      <dsp:spPr>
        <a:xfrm>
          <a:off x="2248457" y="1715337"/>
          <a:ext cx="1970558" cy="1251719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build1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build2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build3</a:t>
          </a:r>
          <a:endParaRPr lang="zh-CN" altLang="en-US" sz="1900" kern="1200" dirty="0"/>
        </a:p>
      </dsp:txBody>
      <dsp:txXfrm>
        <a:off x="2248457" y="1715337"/>
        <a:ext cx="1970558" cy="1251719"/>
      </dsp:txXfrm>
    </dsp:sp>
    <dsp:sp modelId="{0F9838B3-CBE0-4961-9DF3-D0B711C3C96A}">
      <dsp:nvSpPr>
        <dsp:cNvPr id="0" name=""/>
        <dsp:cNvSpPr/>
      </dsp:nvSpPr>
      <dsp:spPr>
        <a:xfrm>
          <a:off x="4494894" y="957241"/>
          <a:ext cx="1970558" cy="75809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Hub of deploy servers</a:t>
          </a:r>
          <a:endParaRPr lang="zh-CN" altLang="en-US" sz="1900" kern="1200" dirty="0"/>
        </a:p>
      </dsp:txBody>
      <dsp:txXfrm>
        <a:off x="4494894" y="957241"/>
        <a:ext cx="1970558" cy="758095"/>
      </dsp:txXfrm>
    </dsp:sp>
    <dsp:sp modelId="{AA884CE2-D413-44B6-96C4-1242B4BE1ED9}">
      <dsp:nvSpPr>
        <dsp:cNvPr id="0" name=""/>
        <dsp:cNvSpPr/>
      </dsp:nvSpPr>
      <dsp:spPr>
        <a:xfrm>
          <a:off x="4494894" y="1715337"/>
          <a:ext cx="1970558" cy="1251719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server1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server2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server3</a:t>
          </a:r>
          <a:endParaRPr lang="zh-CN" altLang="en-US" sz="1900" kern="1200" dirty="0"/>
        </a:p>
      </dsp:txBody>
      <dsp:txXfrm>
        <a:off x="4494894" y="1715337"/>
        <a:ext cx="1970558" cy="12517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D6673-B251-4A7D-8182-75A6A46EF7EA}">
      <dsp:nvSpPr>
        <dsp:cNvPr id="0" name=""/>
        <dsp:cNvSpPr/>
      </dsp:nvSpPr>
      <dsp:spPr>
        <a:xfrm>
          <a:off x="2021" y="957241"/>
          <a:ext cx="1970558" cy="7580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Hub of git repos</a:t>
          </a:r>
          <a:endParaRPr lang="zh-CN" altLang="en-US" sz="1900" kern="1200" dirty="0"/>
        </a:p>
      </dsp:txBody>
      <dsp:txXfrm>
        <a:off x="2021" y="957241"/>
        <a:ext cx="1970558" cy="758095"/>
      </dsp:txXfrm>
    </dsp:sp>
    <dsp:sp modelId="{8BA52F82-4628-4060-946D-CC99BAFD1B68}">
      <dsp:nvSpPr>
        <dsp:cNvPr id="0" name=""/>
        <dsp:cNvSpPr/>
      </dsp:nvSpPr>
      <dsp:spPr>
        <a:xfrm>
          <a:off x="2021" y="1715337"/>
          <a:ext cx="1970558" cy="125171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git1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git2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git3</a:t>
          </a:r>
          <a:endParaRPr lang="zh-CN" altLang="en-US" sz="1900" kern="1200" dirty="0"/>
        </a:p>
      </dsp:txBody>
      <dsp:txXfrm>
        <a:off x="2021" y="1715337"/>
        <a:ext cx="1970558" cy="1251719"/>
      </dsp:txXfrm>
    </dsp:sp>
    <dsp:sp modelId="{C6F189A2-1E54-4F92-90CE-6E1027C5C356}">
      <dsp:nvSpPr>
        <dsp:cNvPr id="0" name=""/>
        <dsp:cNvSpPr/>
      </dsp:nvSpPr>
      <dsp:spPr>
        <a:xfrm>
          <a:off x="2248457" y="957241"/>
          <a:ext cx="1970558" cy="75809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Hub of build servers</a:t>
          </a:r>
          <a:endParaRPr lang="zh-CN" altLang="en-US" sz="1900" kern="1200" dirty="0"/>
        </a:p>
      </dsp:txBody>
      <dsp:txXfrm>
        <a:off x="2248457" y="957241"/>
        <a:ext cx="1970558" cy="758095"/>
      </dsp:txXfrm>
    </dsp:sp>
    <dsp:sp modelId="{C53E1AF5-52C7-4D7F-8B6A-CA84EEABEDAF}">
      <dsp:nvSpPr>
        <dsp:cNvPr id="0" name=""/>
        <dsp:cNvSpPr/>
      </dsp:nvSpPr>
      <dsp:spPr>
        <a:xfrm>
          <a:off x="2248457" y="1715337"/>
          <a:ext cx="1970558" cy="1251719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build1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build2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build3</a:t>
          </a:r>
          <a:endParaRPr lang="zh-CN" altLang="en-US" sz="1900" kern="1200" dirty="0"/>
        </a:p>
      </dsp:txBody>
      <dsp:txXfrm>
        <a:off x="2248457" y="1715337"/>
        <a:ext cx="1970558" cy="1251719"/>
      </dsp:txXfrm>
    </dsp:sp>
    <dsp:sp modelId="{0F9838B3-CBE0-4961-9DF3-D0B711C3C96A}">
      <dsp:nvSpPr>
        <dsp:cNvPr id="0" name=""/>
        <dsp:cNvSpPr/>
      </dsp:nvSpPr>
      <dsp:spPr>
        <a:xfrm>
          <a:off x="4494894" y="957241"/>
          <a:ext cx="1970558" cy="75809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Hub of deploy servers</a:t>
          </a:r>
          <a:endParaRPr lang="zh-CN" altLang="en-US" sz="1900" kern="1200" dirty="0"/>
        </a:p>
      </dsp:txBody>
      <dsp:txXfrm>
        <a:off x="4494894" y="957241"/>
        <a:ext cx="1970558" cy="758095"/>
      </dsp:txXfrm>
    </dsp:sp>
    <dsp:sp modelId="{AA884CE2-D413-44B6-96C4-1242B4BE1ED9}">
      <dsp:nvSpPr>
        <dsp:cNvPr id="0" name=""/>
        <dsp:cNvSpPr/>
      </dsp:nvSpPr>
      <dsp:spPr>
        <a:xfrm>
          <a:off x="4494894" y="1715337"/>
          <a:ext cx="1970558" cy="1251719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server1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server2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server3</a:t>
          </a:r>
          <a:endParaRPr lang="zh-CN" altLang="en-US" sz="1900" kern="1200" dirty="0"/>
        </a:p>
      </dsp:txBody>
      <dsp:txXfrm>
        <a:off x="4494894" y="1715337"/>
        <a:ext cx="1970558" cy="12517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4CDB1-D73D-4F88-8DB9-72FE6385B4F3}">
      <dsp:nvSpPr>
        <dsp:cNvPr id="0" name=""/>
        <dsp:cNvSpPr/>
      </dsp:nvSpPr>
      <dsp:spPr>
        <a:xfrm>
          <a:off x="2157" y="0"/>
          <a:ext cx="2628401" cy="73948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b="1" kern="1200" dirty="0">
              <a:solidFill>
                <a:schemeClr val="tx1"/>
              </a:solidFill>
            </a:rPr>
            <a:t>Code Repo</a:t>
          </a:r>
        </a:p>
      </dsp:txBody>
      <dsp:txXfrm>
        <a:off x="371898" y="0"/>
        <a:ext cx="1888919" cy="739482"/>
      </dsp:txXfrm>
    </dsp:sp>
    <dsp:sp modelId="{65C33E95-8930-4BB2-95F4-6E1B6DBECBD1}">
      <dsp:nvSpPr>
        <dsp:cNvPr id="0" name=""/>
        <dsp:cNvSpPr/>
      </dsp:nvSpPr>
      <dsp:spPr>
        <a:xfrm>
          <a:off x="2367718" y="0"/>
          <a:ext cx="2628401" cy="739482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Build Server</a:t>
          </a:r>
        </a:p>
      </dsp:txBody>
      <dsp:txXfrm>
        <a:off x="2737459" y="0"/>
        <a:ext cx="1888919" cy="739482"/>
      </dsp:txXfrm>
    </dsp:sp>
    <dsp:sp modelId="{549C4BAD-1B56-4B3C-9AED-358A5D908E8E}">
      <dsp:nvSpPr>
        <dsp:cNvPr id="0" name=""/>
        <dsp:cNvSpPr/>
      </dsp:nvSpPr>
      <dsp:spPr>
        <a:xfrm>
          <a:off x="4733279" y="0"/>
          <a:ext cx="2628401" cy="739482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Deploy Server</a:t>
          </a:r>
        </a:p>
      </dsp:txBody>
      <dsp:txXfrm>
        <a:off x="5103020" y="0"/>
        <a:ext cx="1888919" cy="73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4CDB1-D73D-4F88-8DB9-72FE6385B4F3}">
      <dsp:nvSpPr>
        <dsp:cNvPr id="0" name=""/>
        <dsp:cNvSpPr/>
      </dsp:nvSpPr>
      <dsp:spPr>
        <a:xfrm>
          <a:off x="2157" y="0"/>
          <a:ext cx="2628401" cy="73948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b="0" kern="1200" dirty="0">
              <a:solidFill>
                <a:schemeClr val="bg1"/>
              </a:solidFill>
            </a:rPr>
            <a:t>Code Repo</a:t>
          </a:r>
        </a:p>
      </dsp:txBody>
      <dsp:txXfrm>
        <a:off x="371898" y="0"/>
        <a:ext cx="1888919" cy="739482"/>
      </dsp:txXfrm>
    </dsp:sp>
    <dsp:sp modelId="{65C33E95-8930-4BB2-95F4-6E1B6DBECBD1}">
      <dsp:nvSpPr>
        <dsp:cNvPr id="0" name=""/>
        <dsp:cNvSpPr/>
      </dsp:nvSpPr>
      <dsp:spPr>
        <a:xfrm>
          <a:off x="2367718" y="0"/>
          <a:ext cx="2628401" cy="739482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b="1" kern="1200" dirty="0">
              <a:solidFill>
                <a:schemeClr val="tx1"/>
              </a:solidFill>
            </a:rPr>
            <a:t>Build Server</a:t>
          </a:r>
        </a:p>
      </dsp:txBody>
      <dsp:txXfrm>
        <a:off x="2737459" y="0"/>
        <a:ext cx="1888919" cy="739482"/>
      </dsp:txXfrm>
    </dsp:sp>
    <dsp:sp modelId="{549C4BAD-1B56-4B3C-9AED-358A5D908E8E}">
      <dsp:nvSpPr>
        <dsp:cNvPr id="0" name=""/>
        <dsp:cNvSpPr/>
      </dsp:nvSpPr>
      <dsp:spPr>
        <a:xfrm>
          <a:off x="4733279" y="0"/>
          <a:ext cx="2628401" cy="739482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Deploy Server</a:t>
          </a:r>
        </a:p>
      </dsp:txBody>
      <dsp:txXfrm>
        <a:off x="5103020" y="0"/>
        <a:ext cx="1888919" cy="73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4CDB1-D73D-4F88-8DB9-72FE6385B4F3}">
      <dsp:nvSpPr>
        <dsp:cNvPr id="0" name=""/>
        <dsp:cNvSpPr/>
      </dsp:nvSpPr>
      <dsp:spPr>
        <a:xfrm>
          <a:off x="2157" y="0"/>
          <a:ext cx="2628401" cy="73948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0" kern="1200" dirty="0">
              <a:solidFill>
                <a:schemeClr val="bg1"/>
              </a:solidFill>
            </a:rPr>
            <a:t>Code Repo</a:t>
          </a:r>
        </a:p>
      </dsp:txBody>
      <dsp:txXfrm>
        <a:off x="371898" y="0"/>
        <a:ext cx="1888919" cy="739482"/>
      </dsp:txXfrm>
    </dsp:sp>
    <dsp:sp modelId="{65C33E95-8930-4BB2-95F4-6E1B6DBECBD1}">
      <dsp:nvSpPr>
        <dsp:cNvPr id="0" name=""/>
        <dsp:cNvSpPr/>
      </dsp:nvSpPr>
      <dsp:spPr>
        <a:xfrm>
          <a:off x="2367718" y="0"/>
          <a:ext cx="2628401" cy="739482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Build Server</a:t>
          </a:r>
        </a:p>
      </dsp:txBody>
      <dsp:txXfrm>
        <a:off x="2737459" y="0"/>
        <a:ext cx="1888919" cy="739482"/>
      </dsp:txXfrm>
    </dsp:sp>
    <dsp:sp modelId="{549C4BAD-1B56-4B3C-9AED-358A5D908E8E}">
      <dsp:nvSpPr>
        <dsp:cNvPr id="0" name=""/>
        <dsp:cNvSpPr/>
      </dsp:nvSpPr>
      <dsp:spPr>
        <a:xfrm>
          <a:off x="4733279" y="0"/>
          <a:ext cx="2628401" cy="739482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chemeClr val="tx1"/>
              </a:solidFill>
            </a:rPr>
            <a:t>Deploy Server</a:t>
          </a:r>
        </a:p>
      </dsp:txBody>
      <dsp:txXfrm>
        <a:off x="5103020" y="0"/>
        <a:ext cx="1888919" cy="73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4CDB1-D73D-4F88-8DB9-72FE6385B4F3}">
      <dsp:nvSpPr>
        <dsp:cNvPr id="0" name=""/>
        <dsp:cNvSpPr/>
      </dsp:nvSpPr>
      <dsp:spPr>
        <a:xfrm>
          <a:off x="2157" y="0"/>
          <a:ext cx="2628401" cy="73948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0" kern="1200" dirty="0">
              <a:solidFill>
                <a:schemeClr val="bg1"/>
              </a:solidFill>
            </a:rPr>
            <a:t>Code Repo</a:t>
          </a:r>
        </a:p>
      </dsp:txBody>
      <dsp:txXfrm>
        <a:off x="371898" y="0"/>
        <a:ext cx="1888919" cy="739482"/>
      </dsp:txXfrm>
    </dsp:sp>
    <dsp:sp modelId="{65C33E95-8930-4BB2-95F4-6E1B6DBECBD1}">
      <dsp:nvSpPr>
        <dsp:cNvPr id="0" name=""/>
        <dsp:cNvSpPr/>
      </dsp:nvSpPr>
      <dsp:spPr>
        <a:xfrm>
          <a:off x="2367718" y="0"/>
          <a:ext cx="2628401" cy="739482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Build Server</a:t>
          </a:r>
        </a:p>
      </dsp:txBody>
      <dsp:txXfrm>
        <a:off x="2737459" y="0"/>
        <a:ext cx="1888919" cy="739482"/>
      </dsp:txXfrm>
    </dsp:sp>
    <dsp:sp modelId="{549C4BAD-1B56-4B3C-9AED-358A5D908E8E}">
      <dsp:nvSpPr>
        <dsp:cNvPr id="0" name=""/>
        <dsp:cNvSpPr/>
      </dsp:nvSpPr>
      <dsp:spPr>
        <a:xfrm>
          <a:off x="4733279" y="0"/>
          <a:ext cx="2628401" cy="739482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chemeClr val="tx1"/>
              </a:solidFill>
            </a:rPr>
            <a:t>Deploy Server</a:t>
          </a:r>
        </a:p>
      </dsp:txBody>
      <dsp:txXfrm>
        <a:off x="5103020" y="0"/>
        <a:ext cx="1888919" cy="73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2C807-BD8E-4F20-80B2-A2504C0274AF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D707-3FB3-4B5F-A874-89A4F5524F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FD707-3FB3-4B5F-A874-89A4F5524FC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8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FD707-3FB3-4B5F-A874-89A4F5524FC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85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FD707-3FB3-4B5F-A874-89A4F5524FC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8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FD707-3FB3-4B5F-A874-89A4F5524FC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85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FD707-3FB3-4B5F-A874-89A4F5524FC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74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FD707-3FB3-4B5F-A874-89A4F5524FC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593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FD707-3FB3-4B5F-A874-89A4F5524FC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43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FD707-3FB3-4B5F-A874-89A4F5524FC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61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75B5-6A00-4099-98E6-F0CE41D3F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86679-145E-40BE-9462-7917580B9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917F-A46C-4F54-BB8A-9B668C8D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E525-35E2-4E04-9124-5A068C6E5528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8A1BF-D07E-42CB-B9DD-BA911B8B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1AC5-7F51-40E5-A756-344C2758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D1C-8D0D-4A00-8F0D-E289A6C1A8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718C-555C-4784-AB0A-81B57D73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3CB66-DB4C-4E84-9FAF-D158C6AB4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55BA-1568-4409-ABF5-9BBE775F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E525-35E2-4E04-9124-5A068C6E5528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80FB-989E-48A8-B695-584A04B1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E4AB-7CCF-44F1-A8F0-A5DB4C95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D1C-8D0D-4A00-8F0D-E289A6C1A8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3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ECC05-B09A-47A7-80B1-266DFBCD1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045E8-67BB-4B82-A734-BB24945DC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BFEC-7ECC-4A46-8D3E-39494D6B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E525-35E2-4E04-9124-5A068C6E5528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BE65-23A9-4FBD-9076-7CDE7CDC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D126-D2A7-4BA4-9B02-24B1EF6A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D1C-8D0D-4A00-8F0D-E289A6C1A8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A274-915E-4D17-BD66-4FD71BB9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58C7-DB1E-4C0B-9691-D9B001E5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21E1E-4C80-4DE6-8369-5C38C288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E525-35E2-4E04-9124-5A068C6E5528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B679-80B3-44BE-B464-C216FE33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9E9ED-FDB5-43FF-A74A-D7B6854B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D1C-8D0D-4A00-8F0D-E289A6C1A8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41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EFB3-5131-4ABE-BDA4-2BA92734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9F8B2-E873-4FC3-B570-E21992D40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E6BB9-3980-4E83-8E4E-5B90BAF9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E525-35E2-4E04-9124-5A068C6E5528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6C958-105B-46D8-902E-728863FF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F0214-1B0A-44EB-B38B-B735D47C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D1C-8D0D-4A00-8F0D-E289A6C1A8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0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2D21-EA53-4300-BC1E-FF7835C9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5637-F8F4-495C-891F-AE4F18BD8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14AB1-BF0B-4170-95C4-721F7E4DA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7993D-D813-47F5-AAD3-4413EB25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E525-35E2-4E04-9124-5A068C6E5528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901A1-801B-4DFE-BBC1-3F95DEB3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4FAC0-C06F-483B-80D9-B6B24990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D1C-8D0D-4A00-8F0D-E289A6C1A8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38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B0EC-BBCB-4CD5-9BD5-2095465D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CFE62-E5FA-442F-AF59-BDA100CF7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DFEBE-7E62-4FB0-92F8-AD0DDC4B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7E548-47F8-47FE-83D3-3D670C366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123F7-75E9-4E1B-987F-BBB4C5B21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3239A-E2F2-47B3-8AC3-B5EB60AB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E525-35E2-4E04-9124-5A068C6E5528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4AFC8-090D-4116-B02E-C7B467E5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75B5A-FCFE-4C5D-801D-06FF0D4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D1C-8D0D-4A00-8F0D-E289A6C1A8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C78B-5BC7-4D1C-8C91-BB7CD380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49BC8-7DEB-4DF3-BEA5-BA85D3E6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E525-35E2-4E04-9124-5A068C6E5528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1F0A7-7BC6-4D34-AB58-48E0B186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4DBA7-2692-4BEE-93C8-F687467A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D1C-8D0D-4A00-8F0D-E289A6C1A8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5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12B2-ED2A-4059-A4C8-56552932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E525-35E2-4E04-9124-5A068C6E5528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EFD1E-6E94-4990-BAAE-F7AAD4DB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C280F-1740-4419-AF52-7359C195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D1C-8D0D-4A00-8F0D-E289A6C1A8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52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8A45-2345-4DF6-8F86-AA5C3143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4F15-5CB1-4CDC-9A81-4CB63BABF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CF883-36E4-44B7-8E09-5A8CED914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D5041-1B77-49DE-9152-E2B94226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E525-35E2-4E04-9124-5A068C6E5528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885F2-CAAD-4928-9830-D29F7936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B0305-BA03-4C32-AA06-FDD04488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D1C-8D0D-4A00-8F0D-E289A6C1A8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8E33-6B4D-41B4-B0A9-64910A08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44A47-DBD4-480D-9CE5-B7DAF1550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FFFC6-3E86-4A1A-9BAE-CF26E1C76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317AF-78EF-4E09-8115-7D0AEB38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E525-35E2-4E04-9124-5A068C6E5528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419B2-CC3F-4B53-AC0E-4F1F9224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A3E8B-8E08-4434-8D9C-81F739E4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D1C-8D0D-4A00-8F0D-E289A6C1A8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2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910AF-B296-43B9-80F3-639D89EC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BBC11-18A7-41A8-91C1-10BEC1196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A534E-850F-4347-888E-B6B03DC5C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6E525-35E2-4E04-9124-5A068C6E5528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F4A9E-3EF4-4EE6-8F3D-D198582BA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30408-1FA2-4D97-A4A0-1B3673C40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1D1C-8D0D-4A00-8F0D-E289A6C1A8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0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83A2F1B-B9E7-4E97-A416-73CD23EDACDB}"/>
              </a:ext>
            </a:extLst>
          </p:cNvPr>
          <p:cNvSpPr txBox="1"/>
          <p:nvPr/>
        </p:nvSpPr>
        <p:spPr>
          <a:xfrm>
            <a:off x="1564125" y="3335574"/>
            <a:ext cx="3969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PipelineHub</a:t>
            </a:r>
            <a:r>
              <a:rPr lang="en-US" altLang="zh-CN" sz="3200" dirty="0"/>
              <a:t> =</a:t>
            </a:r>
            <a:endParaRPr lang="zh-CN" altLang="en-US" sz="3200" dirty="0"/>
          </a:p>
        </p:txBody>
      </p:sp>
      <p:graphicFrame>
        <p:nvGraphicFramePr>
          <p:cNvPr id="9" name="图示 8"/>
          <p:cNvGraphicFramePr/>
          <p:nvPr/>
        </p:nvGraphicFramePr>
        <p:xfrm>
          <a:off x="5000626" y="1628775"/>
          <a:ext cx="6467474" cy="3924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508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4DB51EC-9082-4A4C-82FC-9ECD3D444B81}"/>
              </a:ext>
            </a:extLst>
          </p:cNvPr>
          <p:cNvGraphicFramePr/>
          <p:nvPr>
            <p:extLst/>
          </p:nvPr>
        </p:nvGraphicFramePr>
        <p:xfrm>
          <a:off x="2256818" y="1011676"/>
          <a:ext cx="7363838" cy="739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BF75D7D-C01D-4F3F-89C4-6DF008ED83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828" y="2284128"/>
            <a:ext cx="1905810" cy="704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93AD48-CF3B-4D58-A79E-CAAFA89A9ECF}"/>
              </a:ext>
            </a:extLst>
          </p:cNvPr>
          <p:cNvSpPr txBox="1"/>
          <p:nvPr/>
        </p:nvSpPr>
        <p:spPr>
          <a:xfrm>
            <a:off x="622975" y="2451781"/>
            <a:ext cx="75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MCS</a:t>
            </a:r>
            <a:endParaRPr lang="zh-CN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6D4DE70-9651-435A-B3AC-075E73E11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55524"/>
              </p:ext>
            </p:extLst>
          </p:nvPr>
        </p:nvGraphicFramePr>
        <p:xfrm>
          <a:off x="262647" y="3127884"/>
          <a:ext cx="11663464" cy="1627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4638">
                  <a:extLst>
                    <a:ext uri="{9D8B030D-6E8A-4147-A177-3AD203B41FA5}">
                      <a16:colId xmlns:a16="http://schemas.microsoft.com/office/drawing/2014/main" val="1781664179"/>
                    </a:ext>
                  </a:extLst>
                </a:gridCol>
                <a:gridCol w="2403617">
                  <a:extLst>
                    <a:ext uri="{9D8B030D-6E8A-4147-A177-3AD203B41FA5}">
                      <a16:colId xmlns:a16="http://schemas.microsoft.com/office/drawing/2014/main" val="997441625"/>
                    </a:ext>
                  </a:extLst>
                </a:gridCol>
                <a:gridCol w="5670341">
                  <a:extLst>
                    <a:ext uri="{9D8B030D-6E8A-4147-A177-3AD203B41FA5}">
                      <a16:colId xmlns:a16="http://schemas.microsoft.com/office/drawing/2014/main" val="1195188832"/>
                    </a:ext>
                  </a:extLst>
                </a:gridCol>
                <a:gridCol w="1254868">
                  <a:extLst>
                    <a:ext uri="{9D8B030D-6E8A-4147-A177-3AD203B41FA5}">
                      <a16:colId xmlns:a16="http://schemas.microsoft.com/office/drawing/2014/main" val="55404201"/>
                    </a:ext>
                  </a:extLst>
                </a:gridCol>
              </a:tblGrid>
              <a:tr h="406793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Desc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8774"/>
                  </a:ext>
                </a:extLst>
              </a:tr>
              <a:tr h="406793">
                <a:tc>
                  <a:txBody>
                    <a:bodyPr/>
                    <a:lstStyle/>
                    <a:p>
                      <a:r>
                        <a:rPr lang="en-US" altLang="zh-CN" dirty="0"/>
                        <a:t>MCS_001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Instant (SCC Shared)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Call API to create a user for you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19235"/>
                  </a:ext>
                </a:extLst>
              </a:tr>
              <a:tr h="406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MCS_xxx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New Provisioning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Send email to admin - Nimesh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50740"/>
                  </a:ext>
                </a:extLst>
              </a:tr>
              <a:tr h="406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GSE_xxx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GSE Deal Server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Request one from GSE - demo.oracle.com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30483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602C31-8E49-4CF6-934D-D8559DCC2233}"/>
              </a:ext>
            </a:extLst>
          </p:cNvPr>
          <p:cNvSpPr/>
          <p:nvPr/>
        </p:nvSpPr>
        <p:spPr>
          <a:xfrm>
            <a:off x="10925239" y="3562976"/>
            <a:ext cx="729575" cy="3501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Create</a:t>
            </a:r>
            <a:endParaRPr lang="zh-CN" altLang="en-US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6997B4-2261-4042-AACC-C34E530E78F8}"/>
              </a:ext>
            </a:extLst>
          </p:cNvPr>
          <p:cNvSpPr/>
          <p:nvPr/>
        </p:nvSpPr>
        <p:spPr>
          <a:xfrm>
            <a:off x="10925238" y="3955619"/>
            <a:ext cx="729575" cy="3501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Send</a:t>
            </a:r>
            <a:endParaRPr lang="zh-CN" altLang="en-US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3E5C21-94B7-4622-9360-D3081A58D3B0}"/>
              </a:ext>
            </a:extLst>
          </p:cNvPr>
          <p:cNvSpPr/>
          <p:nvPr/>
        </p:nvSpPr>
        <p:spPr>
          <a:xfrm>
            <a:off x="10925237" y="4374792"/>
            <a:ext cx="729575" cy="3501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Go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0595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83A2F1B-B9E7-4E97-A416-73CD23EDACDB}"/>
              </a:ext>
            </a:extLst>
          </p:cNvPr>
          <p:cNvSpPr txBox="1"/>
          <p:nvPr/>
        </p:nvSpPr>
        <p:spPr>
          <a:xfrm>
            <a:off x="1564125" y="3335574"/>
            <a:ext cx="3969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Pipeline1 =</a:t>
            </a:r>
            <a:endParaRPr lang="zh-CN" altLang="en-US" sz="3200" dirty="0"/>
          </a:p>
        </p:txBody>
      </p:sp>
      <p:graphicFrame>
        <p:nvGraphicFramePr>
          <p:cNvPr id="9" name="图示 8"/>
          <p:cNvGraphicFramePr/>
          <p:nvPr/>
        </p:nvGraphicFramePr>
        <p:xfrm>
          <a:off x="5000626" y="1628775"/>
          <a:ext cx="6467474" cy="3924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椭圆 3"/>
          <p:cNvSpPr/>
          <p:nvPr/>
        </p:nvSpPr>
        <p:spPr>
          <a:xfrm>
            <a:off x="5257800" y="3305175"/>
            <a:ext cx="485775" cy="485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248275" y="4076700"/>
            <a:ext cx="485775" cy="485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10475" y="3676650"/>
            <a:ext cx="485775" cy="485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934575" y="4057650"/>
            <a:ext cx="485775" cy="485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 flipV="1">
            <a:off x="5734050" y="3919538"/>
            <a:ext cx="1876425" cy="400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6"/>
            <a:endCxn id="7" idx="2"/>
          </p:cNvCxnSpPr>
          <p:nvPr/>
        </p:nvCxnSpPr>
        <p:spPr>
          <a:xfrm>
            <a:off x="8096250" y="3919538"/>
            <a:ext cx="1838325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6"/>
            <a:endCxn id="6" idx="2"/>
          </p:cNvCxnSpPr>
          <p:nvPr/>
        </p:nvCxnSpPr>
        <p:spPr>
          <a:xfrm>
            <a:off x="5743575" y="3548063"/>
            <a:ext cx="1866900" cy="371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08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83A2F1B-B9E7-4E97-A416-73CD23EDACDB}"/>
              </a:ext>
            </a:extLst>
          </p:cNvPr>
          <p:cNvSpPr txBox="1"/>
          <p:nvPr/>
        </p:nvSpPr>
        <p:spPr>
          <a:xfrm>
            <a:off x="1564125" y="3335574"/>
            <a:ext cx="3969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Pipeline2 =</a:t>
            </a:r>
            <a:endParaRPr lang="zh-CN" altLang="en-US" sz="3200" dirty="0"/>
          </a:p>
        </p:txBody>
      </p:sp>
      <p:graphicFrame>
        <p:nvGraphicFramePr>
          <p:cNvPr id="9" name="图示 8"/>
          <p:cNvGraphicFramePr/>
          <p:nvPr/>
        </p:nvGraphicFramePr>
        <p:xfrm>
          <a:off x="5000626" y="1628775"/>
          <a:ext cx="6467474" cy="3924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椭圆 4"/>
          <p:cNvSpPr/>
          <p:nvPr/>
        </p:nvSpPr>
        <p:spPr>
          <a:xfrm>
            <a:off x="5248275" y="4076700"/>
            <a:ext cx="485775" cy="485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10475" y="3676650"/>
            <a:ext cx="485775" cy="485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 flipV="1">
            <a:off x="5734050" y="3919538"/>
            <a:ext cx="1876425" cy="400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08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83A2F1B-B9E7-4E97-A416-73CD23EDACDB}"/>
              </a:ext>
            </a:extLst>
          </p:cNvPr>
          <p:cNvSpPr txBox="1"/>
          <p:nvPr/>
        </p:nvSpPr>
        <p:spPr>
          <a:xfrm>
            <a:off x="1564125" y="3335574"/>
            <a:ext cx="3969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Pipeline3 =</a:t>
            </a:r>
            <a:endParaRPr lang="zh-CN" altLang="en-US" sz="3200" dirty="0"/>
          </a:p>
        </p:txBody>
      </p:sp>
      <p:graphicFrame>
        <p:nvGraphicFramePr>
          <p:cNvPr id="9" name="图示 8"/>
          <p:cNvGraphicFramePr/>
          <p:nvPr/>
        </p:nvGraphicFramePr>
        <p:xfrm>
          <a:off x="5000626" y="1628775"/>
          <a:ext cx="6467474" cy="3924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椭圆 3"/>
          <p:cNvSpPr/>
          <p:nvPr/>
        </p:nvSpPr>
        <p:spPr>
          <a:xfrm>
            <a:off x="5257800" y="3305175"/>
            <a:ext cx="485775" cy="485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934575" y="4057650"/>
            <a:ext cx="485775" cy="485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8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02A4F8-4108-4AFD-B4EE-8F42B75ECEFB}"/>
              </a:ext>
            </a:extLst>
          </p:cNvPr>
          <p:cNvSpPr/>
          <p:nvPr/>
        </p:nvSpPr>
        <p:spPr>
          <a:xfrm>
            <a:off x="0" y="-26518"/>
            <a:ext cx="12192000" cy="4669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CAAC6-C95D-4874-A3AE-5948A99BAA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25477" y="36501"/>
            <a:ext cx="307637" cy="393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116825-1743-4B05-BD47-8016CA6E32D2}"/>
              </a:ext>
            </a:extLst>
          </p:cNvPr>
          <p:cNvSpPr txBox="1"/>
          <p:nvPr/>
        </p:nvSpPr>
        <p:spPr>
          <a:xfrm>
            <a:off x="175098" y="61094"/>
            <a:ext cx="250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SCC DevOps Platform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9313B6-906B-440C-8056-690141CB2FD9}"/>
              </a:ext>
            </a:extLst>
          </p:cNvPr>
          <p:cNvSpPr/>
          <p:nvPr/>
        </p:nvSpPr>
        <p:spPr>
          <a:xfrm>
            <a:off x="1425102" y="466928"/>
            <a:ext cx="9144000" cy="1184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Discover DevOps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Create your own DevOps Pipeline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265C80-A9DA-47E0-8472-8711C0648F49}"/>
              </a:ext>
            </a:extLst>
          </p:cNvPr>
          <p:cNvSpPr/>
          <p:nvPr/>
        </p:nvSpPr>
        <p:spPr>
          <a:xfrm>
            <a:off x="1425102" y="1669736"/>
            <a:ext cx="9144000" cy="430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FC24E-5B26-4F6D-9AC6-44D7F2159988}"/>
              </a:ext>
            </a:extLst>
          </p:cNvPr>
          <p:cNvSpPr/>
          <p:nvPr/>
        </p:nvSpPr>
        <p:spPr>
          <a:xfrm>
            <a:off x="1425102" y="2153199"/>
            <a:ext cx="9143999" cy="18213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E8259-F3F4-4127-9A87-7C75058828DF}"/>
              </a:ext>
            </a:extLst>
          </p:cNvPr>
          <p:cNvSpPr/>
          <p:nvPr/>
        </p:nvSpPr>
        <p:spPr>
          <a:xfrm>
            <a:off x="2675106" y="36501"/>
            <a:ext cx="2558375" cy="393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D3C95A-3F68-4962-9429-2D71C9C152DD}"/>
              </a:ext>
            </a:extLst>
          </p:cNvPr>
          <p:cNvSpPr/>
          <p:nvPr/>
        </p:nvSpPr>
        <p:spPr>
          <a:xfrm>
            <a:off x="5330758" y="73390"/>
            <a:ext cx="690664" cy="2647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Search</a:t>
            </a:r>
            <a:endParaRPr lang="zh-CN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DB0E6D-0EB3-4EF2-B785-641286B2CAAE}"/>
              </a:ext>
            </a:extLst>
          </p:cNvPr>
          <p:cNvSpPr txBox="1"/>
          <p:nvPr/>
        </p:nvSpPr>
        <p:spPr>
          <a:xfrm>
            <a:off x="2224115" y="2236349"/>
            <a:ext cx="717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Dxbank Demo DevOps Pipeline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36CB7-2BE4-49E9-AF31-30763E901381}"/>
              </a:ext>
            </a:extLst>
          </p:cNvPr>
          <p:cNvSpPr txBox="1"/>
          <p:nvPr/>
        </p:nvSpPr>
        <p:spPr>
          <a:xfrm>
            <a:off x="2240678" y="374631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DevCS_001</a:t>
            </a:r>
            <a:endParaRPr lang="zh-CN" alt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668B43-1640-4C75-8B30-235B8C39F4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4329" y="3063859"/>
            <a:ext cx="656719" cy="677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4CFD76-3B31-4968-AECC-08538679CEE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47692" y="2980401"/>
            <a:ext cx="787738" cy="8016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40601B-45B3-43A9-9759-4878584F21BC}"/>
              </a:ext>
            </a:extLst>
          </p:cNvPr>
          <p:cNvSpPr txBox="1"/>
          <p:nvPr/>
        </p:nvSpPr>
        <p:spPr>
          <a:xfrm>
            <a:off x="5360786" y="3714056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Jenkins_001</a:t>
            </a:r>
            <a:endParaRPr lang="zh-CN" alt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2E60D2-11E2-4639-A683-DE53BED093D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10217" y="3070770"/>
            <a:ext cx="747280" cy="6267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D7281E-F780-409D-8B73-6C7DA3B4D079}"/>
              </a:ext>
            </a:extLst>
          </p:cNvPr>
          <p:cNvSpPr txBox="1"/>
          <p:nvPr/>
        </p:nvSpPr>
        <p:spPr>
          <a:xfrm>
            <a:off x="8218553" y="3697521"/>
            <a:ext cx="1530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Cloud_Server_001</a:t>
            </a:r>
            <a:endParaRPr lang="zh-CN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CFBC7-AC5B-40E0-B9E3-D62F05410B92}"/>
              </a:ext>
            </a:extLst>
          </p:cNvPr>
          <p:cNvSpPr txBox="1"/>
          <p:nvPr/>
        </p:nvSpPr>
        <p:spPr>
          <a:xfrm>
            <a:off x="2224115" y="2574567"/>
            <a:ext cx="7172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SCC</a:t>
            </a:r>
          </a:p>
          <a:p>
            <a:r>
              <a:rPr lang="en-US" altLang="zh-CN" sz="1200" dirty="0"/>
              <a:t>MCS/ACCS/JET…</a:t>
            </a:r>
            <a:endParaRPr lang="zh-CN" altLang="en-US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01E6134-E608-4B20-A05C-28D8DB75B4CE}"/>
              </a:ext>
            </a:extLst>
          </p:cNvPr>
          <p:cNvSpPr/>
          <p:nvPr/>
        </p:nvSpPr>
        <p:spPr>
          <a:xfrm>
            <a:off x="1425102" y="2136664"/>
            <a:ext cx="695527" cy="2772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Official</a:t>
            </a:r>
            <a:endParaRPr lang="zh-CN" altLang="en-US" sz="12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BA5A249-1DCC-49F0-AE11-85363D312F31}"/>
              </a:ext>
            </a:extLst>
          </p:cNvPr>
          <p:cNvSpPr/>
          <p:nvPr/>
        </p:nvSpPr>
        <p:spPr>
          <a:xfrm>
            <a:off x="3954293" y="3358854"/>
            <a:ext cx="705256" cy="19072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8B1E73E-7B3D-4C70-9FF2-1E12BF2D4735}"/>
              </a:ext>
            </a:extLst>
          </p:cNvPr>
          <p:cNvSpPr/>
          <p:nvPr/>
        </p:nvSpPr>
        <p:spPr>
          <a:xfrm>
            <a:off x="7020958" y="3358854"/>
            <a:ext cx="705256" cy="19072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EEDBE65-2972-4912-ADB1-88FB8E3CE8D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10523" y="1759237"/>
            <a:ext cx="262342" cy="2623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B2F4561-38D7-4EF6-ABA2-39AC55BAEA86}"/>
              </a:ext>
            </a:extLst>
          </p:cNvPr>
          <p:cNvSpPr txBox="1"/>
          <p:nvPr/>
        </p:nvSpPr>
        <p:spPr>
          <a:xfrm>
            <a:off x="1772865" y="1749485"/>
            <a:ext cx="1203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Official</a:t>
            </a:r>
            <a:endParaRPr lang="zh-CN" alt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E05411-E385-4129-9582-33CEE6DE2A11}"/>
              </a:ext>
            </a:extLst>
          </p:cNvPr>
          <p:cNvSpPr/>
          <p:nvPr/>
        </p:nvSpPr>
        <p:spPr>
          <a:xfrm>
            <a:off x="1425102" y="4019283"/>
            <a:ext cx="9143999" cy="18213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CBF18D-9255-448B-BE08-96B26C9C7718}"/>
              </a:ext>
            </a:extLst>
          </p:cNvPr>
          <p:cNvSpPr txBox="1"/>
          <p:nvPr/>
        </p:nvSpPr>
        <p:spPr>
          <a:xfrm>
            <a:off x="2224115" y="4102433"/>
            <a:ext cx="717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Weblogic App DevOps Pipeline</a:t>
            </a:r>
            <a:endParaRPr lang="zh-CN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0969AB-B39E-4237-BDD2-8BC6736C9755}"/>
              </a:ext>
            </a:extLst>
          </p:cNvPr>
          <p:cNvSpPr txBox="1"/>
          <p:nvPr/>
        </p:nvSpPr>
        <p:spPr>
          <a:xfrm>
            <a:off x="2288432" y="5595977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ALM DevCS</a:t>
            </a:r>
            <a:endParaRPr lang="zh-CN" altLang="en-US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2E3294E-9827-4161-A427-AB29FD444E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4329" y="4929943"/>
            <a:ext cx="656719" cy="6773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59FFA0-FD26-4DB6-A740-914E3CB07D2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47692" y="4846485"/>
            <a:ext cx="787738" cy="80168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C87B11B-5F1D-4270-BA46-54E52C514801}"/>
              </a:ext>
            </a:extLst>
          </p:cNvPr>
          <p:cNvSpPr txBox="1"/>
          <p:nvPr/>
        </p:nvSpPr>
        <p:spPr>
          <a:xfrm>
            <a:off x="5233481" y="5580140"/>
            <a:ext cx="138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SCC Jenkins_001</a:t>
            </a:r>
            <a:endParaRPr lang="zh-CN" altLang="en-US" sz="12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4AF754E-3D4C-4A02-8C93-4813D07A53A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10217" y="4936854"/>
            <a:ext cx="747280" cy="62675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2B2FD5-3338-46D0-81B0-372D28AC6A32}"/>
              </a:ext>
            </a:extLst>
          </p:cNvPr>
          <p:cNvSpPr txBox="1"/>
          <p:nvPr/>
        </p:nvSpPr>
        <p:spPr>
          <a:xfrm>
            <a:off x="8218553" y="5563605"/>
            <a:ext cx="1530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Internal_Server_001</a:t>
            </a:r>
            <a:endParaRPr lang="zh-CN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7E092F-C20D-4D17-ACA8-4B435917AEB2}"/>
              </a:ext>
            </a:extLst>
          </p:cNvPr>
          <p:cNvSpPr txBox="1"/>
          <p:nvPr/>
        </p:nvSpPr>
        <p:spPr>
          <a:xfrm>
            <a:off x="2224115" y="4440651"/>
            <a:ext cx="7172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SCC</a:t>
            </a:r>
          </a:p>
          <a:p>
            <a:r>
              <a:rPr lang="en-US" altLang="zh-CN" sz="1200" dirty="0"/>
              <a:t>Java/Weblogic…</a:t>
            </a:r>
            <a:endParaRPr lang="zh-CN" altLang="en-US" sz="12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458C298-A571-4D42-B427-3C1738BBEDB0}"/>
              </a:ext>
            </a:extLst>
          </p:cNvPr>
          <p:cNvSpPr/>
          <p:nvPr/>
        </p:nvSpPr>
        <p:spPr>
          <a:xfrm>
            <a:off x="1425102" y="4002748"/>
            <a:ext cx="695527" cy="2772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Official</a:t>
            </a:r>
            <a:endParaRPr lang="zh-CN" altLang="en-US" sz="1200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4ADE880-9A15-4738-AFE1-5C51272F4942}"/>
              </a:ext>
            </a:extLst>
          </p:cNvPr>
          <p:cNvSpPr/>
          <p:nvPr/>
        </p:nvSpPr>
        <p:spPr>
          <a:xfrm>
            <a:off x="3954293" y="5224938"/>
            <a:ext cx="705256" cy="19072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E54F9FBF-5B9D-439A-9E5F-C79A676DCE1E}"/>
              </a:ext>
            </a:extLst>
          </p:cNvPr>
          <p:cNvSpPr/>
          <p:nvPr/>
        </p:nvSpPr>
        <p:spPr>
          <a:xfrm>
            <a:off x="7020958" y="5224938"/>
            <a:ext cx="705256" cy="19072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B9A849-5A0B-426C-8CC5-329016146376}"/>
              </a:ext>
            </a:extLst>
          </p:cNvPr>
          <p:cNvSpPr/>
          <p:nvPr/>
        </p:nvSpPr>
        <p:spPr>
          <a:xfrm>
            <a:off x="1425102" y="5879576"/>
            <a:ext cx="9143999" cy="384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76A283-4506-40EC-B207-206D57E26310}"/>
              </a:ext>
            </a:extLst>
          </p:cNvPr>
          <p:cNvSpPr/>
          <p:nvPr/>
        </p:nvSpPr>
        <p:spPr>
          <a:xfrm>
            <a:off x="1425101" y="6302759"/>
            <a:ext cx="9143999" cy="384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9E8BB66-245A-4CA0-AF2E-F090ADD0B8E2}"/>
              </a:ext>
            </a:extLst>
          </p:cNvPr>
          <p:cNvSpPr/>
          <p:nvPr/>
        </p:nvSpPr>
        <p:spPr>
          <a:xfrm>
            <a:off x="5233481" y="1069338"/>
            <a:ext cx="651753" cy="3035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Create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517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5A55F78C-E249-4FD5-B430-63E0A419210F}"/>
              </a:ext>
            </a:extLst>
          </p:cNvPr>
          <p:cNvSpPr/>
          <p:nvPr/>
        </p:nvSpPr>
        <p:spPr>
          <a:xfrm>
            <a:off x="1451611" y="5670551"/>
            <a:ext cx="9143999" cy="1187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FC24E-5B26-4F6D-9AC6-44D7F2159988}"/>
              </a:ext>
            </a:extLst>
          </p:cNvPr>
          <p:cNvSpPr/>
          <p:nvPr/>
        </p:nvSpPr>
        <p:spPr>
          <a:xfrm>
            <a:off x="1454285" y="1919735"/>
            <a:ext cx="9143999" cy="18213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DB0E6D-0EB3-4EF2-B785-641286B2CAAE}"/>
              </a:ext>
            </a:extLst>
          </p:cNvPr>
          <p:cNvSpPr txBox="1"/>
          <p:nvPr/>
        </p:nvSpPr>
        <p:spPr>
          <a:xfrm>
            <a:off x="2253298" y="2002885"/>
            <a:ext cx="717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Native Engagement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36CB7-2BE4-49E9-AF31-30763E901381}"/>
              </a:ext>
            </a:extLst>
          </p:cNvPr>
          <p:cNvSpPr txBox="1"/>
          <p:nvPr/>
        </p:nvSpPr>
        <p:spPr>
          <a:xfrm>
            <a:off x="2269861" y="3512854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DevCS_001</a:t>
            </a:r>
            <a:endParaRPr lang="zh-CN" alt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668B43-1640-4C75-8B30-235B8C39F4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3512" y="2830395"/>
            <a:ext cx="656719" cy="677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4CFD76-3B31-4968-AECC-08538679CE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6875" y="2746937"/>
            <a:ext cx="787738" cy="8016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40601B-45B3-43A9-9759-4878584F21BC}"/>
              </a:ext>
            </a:extLst>
          </p:cNvPr>
          <p:cNvSpPr txBox="1"/>
          <p:nvPr/>
        </p:nvSpPr>
        <p:spPr>
          <a:xfrm>
            <a:off x="5158535" y="3499253"/>
            <a:ext cx="143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DevCS_Build_001</a:t>
            </a:r>
            <a:endParaRPr lang="zh-CN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CFBC7-AC5B-40E0-B9E3-D62F05410B92}"/>
              </a:ext>
            </a:extLst>
          </p:cNvPr>
          <p:cNvSpPr txBox="1"/>
          <p:nvPr/>
        </p:nvSpPr>
        <p:spPr>
          <a:xfrm>
            <a:off x="2253298" y="2341103"/>
            <a:ext cx="7172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Kyle</a:t>
            </a:r>
          </a:p>
          <a:p>
            <a:r>
              <a:rPr lang="en-US" altLang="zh-CN" sz="1200" dirty="0"/>
              <a:t>MCS/ACCS/JET…</a:t>
            </a:r>
            <a:endParaRPr lang="zh-CN" altLang="en-US" sz="12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BA5A249-1DCC-49F0-AE11-85363D312F31}"/>
              </a:ext>
            </a:extLst>
          </p:cNvPr>
          <p:cNvSpPr/>
          <p:nvPr/>
        </p:nvSpPr>
        <p:spPr>
          <a:xfrm>
            <a:off x="3983476" y="3125390"/>
            <a:ext cx="705256" cy="19072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8B1E73E-7B3D-4C70-9FF2-1E12BF2D4735}"/>
              </a:ext>
            </a:extLst>
          </p:cNvPr>
          <p:cNvSpPr/>
          <p:nvPr/>
        </p:nvSpPr>
        <p:spPr>
          <a:xfrm>
            <a:off x="7050141" y="3125390"/>
            <a:ext cx="705256" cy="19072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E05411-E385-4129-9582-33CEE6DE2A11}"/>
              </a:ext>
            </a:extLst>
          </p:cNvPr>
          <p:cNvSpPr/>
          <p:nvPr/>
        </p:nvSpPr>
        <p:spPr>
          <a:xfrm>
            <a:off x="1454285" y="3785819"/>
            <a:ext cx="9143999" cy="18213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CBF18D-9255-448B-BE08-96B26C9C7718}"/>
              </a:ext>
            </a:extLst>
          </p:cNvPr>
          <p:cNvSpPr txBox="1"/>
          <p:nvPr/>
        </p:nvSpPr>
        <p:spPr>
          <a:xfrm>
            <a:off x="2253298" y="3868969"/>
            <a:ext cx="717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UI Design Engagement</a:t>
            </a:r>
            <a:endParaRPr lang="zh-CN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0969AB-B39E-4237-BDD2-8BC6736C9755}"/>
              </a:ext>
            </a:extLst>
          </p:cNvPr>
          <p:cNvSpPr txBox="1"/>
          <p:nvPr/>
        </p:nvSpPr>
        <p:spPr>
          <a:xfrm>
            <a:off x="2317615" y="5362513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ALM DevCS</a:t>
            </a:r>
            <a:endParaRPr lang="zh-CN" altLang="en-US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2E3294E-9827-4161-A427-AB29FD444EF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3512" y="4696479"/>
            <a:ext cx="656719" cy="6773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27E092F-C20D-4D17-ACA8-4B435917AEB2}"/>
              </a:ext>
            </a:extLst>
          </p:cNvPr>
          <p:cNvSpPr txBox="1"/>
          <p:nvPr/>
        </p:nvSpPr>
        <p:spPr>
          <a:xfrm>
            <a:off x="2253298" y="4207187"/>
            <a:ext cx="7172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CoreTech</a:t>
            </a:r>
          </a:p>
          <a:p>
            <a:r>
              <a:rPr lang="en-US" altLang="zh-CN" sz="1200" dirty="0"/>
              <a:t>Java/Weblogic…</a:t>
            </a:r>
            <a:endParaRPr lang="zh-CN" altLang="en-US" sz="1200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4ADE880-9A15-4738-AFE1-5C51272F4942}"/>
              </a:ext>
            </a:extLst>
          </p:cNvPr>
          <p:cNvSpPr/>
          <p:nvPr/>
        </p:nvSpPr>
        <p:spPr>
          <a:xfrm>
            <a:off x="3983476" y="4991474"/>
            <a:ext cx="705256" cy="19072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E54F9FBF-5B9D-439A-9E5F-C79A676DCE1E}"/>
              </a:ext>
            </a:extLst>
          </p:cNvPr>
          <p:cNvSpPr/>
          <p:nvPr/>
        </p:nvSpPr>
        <p:spPr>
          <a:xfrm>
            <a:off x="7050141" y="4991474"/>
            <a:ext cx="705256" cy="19072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343851-9F60-4837-80D1-19F5DCA5BD78}"/>
              </a:ext>
            </a:extLst>
          </p:cNvPr>
          <p:cNvSpPr/>
          <p:nvPr/>
        </p:nvSpPr>
        <p:spPr>
          <a:xfrm>
            <a:off x="1454284" y="56839"/>
            <a:ext cx="9143999" cy="18213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0BB399-C5EC-405E-BA03-B03C3BE5C7E0}"/>
              </a:ext>
            </a:extLst>
          </p:cNvPr>
          <p:cNvSpPr txBox="1"/>
          <p:nvPr/>
        </p:nvSpPr>
        <p:spPr>
          <a:xfrm>
            <a:off x="2253298" y="97777"/>
            <a:ext cx="717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Mobile App DevOps Pipeline</a:t>
            </a:r>
            <a:endParaRPr lang="zh-CN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A52438-3DDB-4A67-8DBA-CB852BF09B98}"/>
              </a:ext>
            </a:extLst>
          </p:cNvPr>
          <p:cNvSpPr txBox="1"/>
          <p:nvPr/>
        </p:nvSpPr>
        <p:spPr>
          <a:xfrm>
            <a:off x="2269861" y="1607746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DevCS_001</a:t>
            </a:r>
            <a:endParaRPr lang="zh-CN" altLang="en-US" sz="120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73CD94E-F630-4BB4-9087-5AB7EE8AD32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3512" y="925287"/>
            <a:ext cx="656719" cy="67733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40818DC-6153-47DB-9964-C0C1D7B99EF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39400" y="932198"/>
            <a:ext cx="747280" cy="62675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95AD598-605D-4009-8A38-2F2EB04BC4C7}"/>
              </a:ext>
            </a:extLst>
          </p:cNvPr>
          <p:cNvSpPr txBox="1"/>
          <p:nvPr/>
        </p:nvSpPr>
        <p:spPr>
          <a:xfrm>
            <a:off x="8247736" y="1558949"/>
            <a:ext cx="1530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Cloud_Server_001</a:t>
            </a:r>
            <a:endParaRPr lang="zh-CN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B4307D-88C8-4F55-AFE5-5DA52641AA6B}"/>
              </a:ext>
            </a:extLst>
          </p:cNvPr>
          <p:cNvSpPr txBox="1"/>
          <p:nvPr/>
        </p:nvSpPr>
        <p:spPr>
          <a:xfrm>
            <a:off x="2253298" y="435995"/>
            <a:ext cx="7172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Kyle</a:t>
            </a:r>
          </a:p>
          <a:p>
            <a:r>
              <a:rPr lang="en-US" altLang="zh-CN" sz="1200" dirty="0"/>
              <a:t>Mobile App</a:t>
            </a:r>
            <a:endParaRPr lang="zh-CN" altLang="en-US" sz="1200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33AECCCC-83D2-48FE-94E0-F020491E05C2}"/>
              </a:ext>
            </a:extLst>
          </p:cNvPr>
          <p:cNvSpPr/>
          <p:nvPr/>
        </p:nvSpPr>
        <p:spPr>
          <a:xfrm>
            <a:off x="3983476" y="1220282"/>
            <a:ext cx="705256" cy="19072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283F081-A915-4E33-9B21-40E570F41747}"/>
              </a:ext>
            </a:extLst>
          </p:cNvPr>
          <p:cNvSpPr/>
          <p:nvPr/>
        </p:nvSpPr>
        <p:spPr>
          <a:xfrm>
            <a:off x="7050141" y="1220282"/>
            <a:ext cx="705256" cy="19072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64A5D-3E82-4BE5-A80B-A8DE754CF6C9}"/>
              </a:ext>
            </a:extLst>
          </p:cNvPr>
          <p:cNvSpPr/>
          <p:nvPr/>
        </p:nvSpPr>
        <p:spPr>
          <a:xfrm>
            <a:off x="5533328" y="907493"/>
            <a:ext cx="689263" cy="7206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B81BF9D-436D-49E2-9683-C8E0D7443691}"/>
              </a:ext>
            </a:extLst>
          </p:cNvPr>
          <p:cNvSpPr/>
          <p:nvPr/>
        </p:nvSpPr>
        <p:spPr>
          <a:xfrm>
            <a:off x="8624416" y="2792182"/>
            <a:ext cx="689263" cy="7206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EBE6071-E43F-4C8A-BBAE-0FCB2A77B90D}"/>
              </a:ext>
            </a:extLst>
          </p:cNvPr>
          <p:cNvSpPr/>
          <p:nvPr/>
        </p:nvSpPr>
        <p:spPr>
          <a:xfrm>
            <a:off x="5476875" y="4726502"/>
            <a:ext cx="689263" cy="7206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3D605D0-D959-4803-A322-0CC00937CB3D}"/>
              </a:ext>
            </a:extLst>
          </p:cNvPr>
          <p:cNvSpPr/>
          <p:nvPr/>
        </p:nvSpPr>
        <p:spPr>
          <a:xfrm>
            <a:off x="8624415" y="4646734"/>
            <a:ext cx="689263" cy="7206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F57B38-A0BE-4B8B-8E8B-B5455D701701}"/>
              </a:ext>
            </a:extLst>
          </p:cNvPr>
          <p:cNvSpPr txBox="1"/>
          <p:nvPr/>
        </p:nvSpPr>
        <p:spPr>
          <a:xfrm>
            <a:off x="2253298" y="5685116"/>
            <a:ext cx="717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DBCS Engagement</a:t>
            </a:r>
            <a:endParaRPr lang="zh-CN" altLang="en-US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65964E79-091D-4946-87E3-864257753588}"/>
              </a:ext>
            </a:extLst>
          </p:cNvPr>
          <p:cNvSpPr/>
          <p:nvPr/>
        </p:nvSpPr>
        <p:spPr>
          <a:xfrm>
            <a:off x="3983476" y="6339118"/>
            <a:ext cx="705256" cy="19072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39D6D85F-6227-4646-BC10-8EAA0CCB5D82}"/>
              </a:ext>
            </a:extLst>
          </p:cNvPr>
          <p:cNvSpPr/>
          <p:nvPr/>
        </p:nvSpPr>
        <p:spPr>
          <a:xfrm>
            <a:off x="7050141" y="6339118"/>
            <a:ext cx="705256" cy="19072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902B900-54FB-49AD-81F8-CB3221D7FC1D}"/>
              </a:ext>
            </a:extLst>
          </p:cNvPr>
          <p:cNvSpPr/>
          <p:nvPr/>
        </p:nvSpPr>
        <p:spPr>
          <a:xfrm>
            <a:off x="5476875" y="6074146"/>
            <a:ext cx="689263" cy="7206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7211223-FD44-4E57-A694-F6BA09F38AA3}"/>
              </a:ext>
            </a:extLst>
          </p:cNvPr>
          <p:cNvSpPr/>
          <p:nvPr/>
        </p:nvSpPr>
        <p:spPr>
          <a:xfrm>
            <a:off x="2409706" y="6056002"/>
            <a:ext cx="689263" cy="7206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5DB1D2E9-3412-4CB7-8B86-9FFB743D8BA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97268" y="6074549"/>
            <a:ext cx="747280" cy="626751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EB850F0-AF40-48EA-BAFE-EB0967DEC820}"/>
              </a:ext>
            </a:extLst>
          </p:cNvPr>
          <p:cNvSpPr txBox="1"/>
          <p:nvPr/>
        </p:nvSpPr>
        <p:spPr>
          <a:xfrm>
            <a:off x="8341770" y="6638174"/>
            <a:ext cx="1530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Cloud_Server_001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130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4DB51EC-9082-4A4C-82FC-9ECD3D444B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6944674"/>
              </p:ext>
            </p:extLst>
          </p:nvPr>
        </p:nvGraphicFramePr>
        <p:xfrm>
          <a:off x="2256818" y="1011676"/>
          <a:ext cx="7363838" cy="739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8A7D1A-DBD6-4CA1-8734-40D5C6ABA82A}"/>
              </a:ext>
            </a:extLst>
          </p:cNvPr>
          <p:cNvSpPr txBox="1"/>
          <p:nvPr/>
        </p:nvSpPr>
        <p:spPr>
          <a:xfrm>
            <a:off x="1488333" y="2840477"/>
            <a:ext cx="1084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DevCS_001</a:t>
            </a:r>
            <a:endParaRPr lang="zh-CN" altLang="en-US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https://kyle.z.zhang%40xxx.com@xxx/scc/s/scc_dxbank_15384/scm/dxbank.git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4E627-BD34-4AC5-8399-61AFF8D8D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862" y="2796832"/>
            <a:ext cx="706471" cy="456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5344A-CA3F-4C07-959C-59BE4197211A}"/>
              </a:ext>
            </a:extLst>
          </p:cNvPr>
          <p:cNvSpPr txBox="1"/>
          <p:nvPr/>
        </p:nvSpPr>
        <p:spPr>
          <a:xfrm>
            <a:off x="1488333" y="3589168"/>
            <a:ext cx="1084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DevCS_002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DD075-2EE2-4E2F-9D7A-81B7405499E1}"/>
              </a:ext>
            </a:extLst>
          </p:cNvPr>
          <p:cNvSpPr txBox="1"/>
          <p:nvPr/>
        </p:nvSpPr>
        <p:spPr>
          <a:xfrm>
            <a:off x="1488333" y="4293842"/>
            <a:ext cx="1084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B5583-3BF7-4C63-8B6C-2EB9A80664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862" y="3589168"/>
            <a:ext cx="656406" cy="368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419653-2693-471D-9616-F9068F2998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862" y="4293842"/>
            <a:ext cx="656406" cy="3689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F40655-0DDA-4A96-9EB0-F9CAA060B516}"/>
              </a:ext>
            </a:extLst>
          </p:cNvPr>
          <p:cNvSpPr txBox="1"/>
          <p:nvPr/>
        </p:nvSpPr>
        <p:spPr>
          <a:xfrm>
            <a:off x="1488333" y="4949485"/>
            <a:ext cx="1084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ALM DevCS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E0EF4E-7C1E-4962-A938-2A6D4EAB06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862" y="4949485"/>
            <a:ext cx="656406" cy="368960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937B609-73AB-4513-B950-2504B89543F6}"/>
              </a:ext>
            </a:extLst>
          </p:cNvPr>
          <p:cNvSpPr/>
          <p:nvPr/>
        </p:nvSpPr>
        <p:spPr>
          <a:xfrm>
            <a:off x="1682885" y="2071991"/>
            <a:ext cx="2188724" cy="724841"/>
          </a:xfrm>
          <a:prstGeom prst="wedgeRound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Access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Limitation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95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4DB51EC-9082-4A4C-82FC-9ECD3D444B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204334"/>
              </p:ext>
            </p:extLst>
          </p:nvPr>
        </p:nvGraphicFramePr>
        <p:xfrm>
          <a:off x="2256818" y="1011676"/>
          <a:ext cx="7363838" cy="739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8A7D1A-DBD6-4CA1-8734-40D5C6ABA82A}"/>
              </a:ext>
            </a:extLst>
          </p:cNvPr>
          <p:cNvSpPr txBox="1"/>
          <p:nvPr/>
        </p:nvSpPr>
        <p:spPr>
          <a:xfrm>
            <a:off x="1488333" y="2840477"/>
            <a:ext cx="1084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Jenkins_001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http://xxx/jenkins/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4E627-BD34-4AC5-8399-61AFF8D8D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862" y="2796832"/>
            <a:ext cx="706471" cy="456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5344A-CA3F-4C07-959C-59BE4197211A}"/>
              </a:ext>
            </a:extLst>
          </p:cNvPr>
          <p:cNvSpPr txBox="1"/>
          <p:nvPr/>
        </p:nvSpPr>
        <p:spPr>
          <a:xfrm>
            <a:off x="1488333" y="3589168"/>
            <a:ext cx="1084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Jenkins_002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DD075-2EE2-4E2F-9D7A-81B7405499E1}"/>
              </a:ext>
            </a:extLst>
          </p:cNvPr>
          <p:cNvSpPr txBox="1"/>
          <p:nvPr/>
        </p:nvSpPr>
        <p:spPr>
          <a:xfrm>
            <a:off x="1488333" y="4293842"/>
            <a:ext cx="1084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DevCS_Build_001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B5583-3BF7-4C63-8B6C-2EB9A80664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862" y="3589168"/>
            <a:ext cx="656406" cy="368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419653-2693-471D-9616-F9068F2998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862" y="4293842"/>
            <a:ext cx="656406" cy="3689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6F826E-64BF-4FC7-9810-ACA2B4809236}"/>
              </a:ext>
            </a:extLst>
          </p:cNvPr>
          <p:cNvSpPr txBox="1"/>
          <p:nvPr/>
        </p:nvSpPr>
        <p:spPr>
          <a:xfrm>
            <a:off x="1488333" y="4972749"/>
            <a:ext cx="1084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ALM Jenkins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676B488-1222-4117-9714-3F21AC42AA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862" y="4970944"/>
            <a:ext cx="656406" cy="368960"/>
          </a:xfrm>
          <a:prstGeom prst="rect">
            <a:avLst/>
          </a:prstGeom>
        </p:spPr>
      </p:pic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1687D652-81EA-45E7-8E25-CD4762CD8CBC}"/>
              </a:ext>
            </a:extLst>
          </p:cNvPr>
          <p:cNvSpPr/>
          <p:nvPr/>
        </p:nvSpPr>
        <p:spPr>
          <a:xfrm>
            <a:off x="1682885" y="2071991"/>
            <a:ext cx="2188724" cy="724841"/>
          </a:xfrm>
          <a:prstGeom prst="wedgeRound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Access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Limitation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43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4DB51EC-9082-4A4C-82FC-9ECD3D444B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399266"/>
              </p:ext>
            </p:extLst>
          </p:nvPr>
        </p:nvGraphicFramePr>
        <p:xfrm>
          <a:off x="2256818" y="1011676"/>
          <a:ext cx="7363838" cy="739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8A7D1A-DBD6-4CA1-8734-40D5C6ABA82A}"/>
              </a:ext>
            </a:extLst>
          </p:cNvPr>
          <p:cNvSpPr txBox="1"/>
          <p:nvPr/>
        </p:nvSpPr>
        <p:spPr>
          <a:xfrm>
            <a:off x="1488333" y="2840477"/>
            <a:ext cx="1084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Cloud_Server_001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http://xxx:9002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4E627-BD34-4AC5-8399-61AFF8D8D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862" y="2796832"/>
            <a:ext cx="706471" cy="456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5344A-CA3F-4C07-959C-59BE4197211A}"/>
              </a:ext>
            </a:extLst>
          </p:cNvPr>
          <p:cNvSpPr txBox="1"/>
          <p:nvPr/>
        </p:nvSpPr>
        <p:spPr>
          <a:xfrm>
            <a:off x="1488333" y="3589168"/>
            <a:ext cx="1084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Cloud_Server_002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DD075-2EE2-4E2F-9D7A-81B7405499E1}"/>
              </a:ext>
            </a:extLst>
          </p:cNvPr>
          <p:cNvSpPr txBox="1"/>
          <p:nvPr/>
        </p:nvSpPr>
        <p:spPr>
          <a:xfrm>
            <a:off x="1488333" y="4293842"/>
            <a:ext cx="1084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Cloud_Server_003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B5583-3BF7-4C63-8B6C-2EB9A80664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862" y="3589168"/>
            <a:ext cx="656406" cy="368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419653-2693-471D-9616-F9068F2998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862" y="4293842"/>
            <a:ext cx="656406" cy="3689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F40655-0DDA-4A96-9EB0-F9CAA060B516}"/>
              </a:ext>
            </a:extLst>
          </p:cNvPr>
          <p:cNvSpPr txBox="1"/>
          <p:nvPr/>
        </p:nvSpPr>
        <p:spPr>
          <a:xfrm>
            <a:off x="1488333" y="4949485"/>
            <a:ext cx="1084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Internal_Server_001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E0EF4E-7C1E-4962-A938-2A6D4EAB06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862" y="4949485"/>
            <a:ext cx="656406" cy="36896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A8EB77-F183-4AE4-A263-93F8FC4F3E4D}"/>
              </a:ext>
            </a:extLst>
          </p:cNvPr>
          <p:cNvSpPr/>
          <p:nvPr/>
        </p:nvSpPr>
        <p:spPr>
          <a:xfrm>
            <a:off x="885217" y="5719863"/>
            <a:ext cx="1371601" cy="4280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A940858A-6AA2-46A1-AF71-66BF505CEA1F}"/>
              </a:ext>
            </a:extLst>
          </p:cNvPr>
          <p:cNvSpPr/>
          <p:nvPr/>
        </p:nvSpPr>
        <p:spPr>
          <a:xfrm>
            <a:off x="1682885" y="2071991"/>
            <a:ext cx="2188724" cy="724841"/>
          </a:xfrm>
          <a:prstGeom prst="wedgeRound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Access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Limitation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85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384</Words>
  <Application>Microsoft Macintosh PowerPoint</Application>
  <PresentationFormat>Widescreen</PresentationFormat>
  <Paragraphs>155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Zhang</dc:creator>
  <cp:lastModifiedBy>iyqy</cp:lastModifiedBy>
  <cp:revision>146</cp:revision>
  <dcterms:created xsi:type="dcterms:W3CDTF">2018-01-11T03:47:09Z</dcterms:created>
  <dcterms:modified xsi:type="dcterms:W3CDTF">2019-01-08T07:17:14Z</dcterms:modified>
</cp:coreProperties>
</file>