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6"/>
    <p:restoredTop sz="96056"/>
  </p:normalViewPr>
  <p:slideViewPr>
    <p:cSldViewPr snapToGrid="0" snapToObjects="1">
      <p:cViewPr varScale="1">
        <p:scale>
          <a:sx n="118" d="100"/>
          <a:sy n="118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892FEA-0968-F045-94A1-857C9ECB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F137C-0C68-594B-9FEB-74633803A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32" y="0"/>
            <a:ext cx="433136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429332-D741-2848-A292-07B0E5F76DF6}"/>
              </a:ext>
            </a:extLst>
          </p:cNvPr>
          <p:cNvSpPr txBox="1"/>
          <p:nvPr/>
        </p:nvSpPr>
        <p:spPr>
          <a:xfrm>
            <a:off x="5802085" y="2226128"/>
            <a:ext cx="836191" cy="240574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CN" sz="3300"/>
              <a:t>元宇宙</a:t>
            </a:r>
          </a:p>
        </p:txBody>
      </p:sp>
    </p:spTree>
    <p:extLst>
      <p:ext uri="{BB962C8B-B14F-4D97-AF65-F5344CB8AC3E}">
        <p14:creationId xmlns:p14="http://schemas.microsoft.com/office/powerpoint/2010/main" val="101710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8126819" y="1213793"/>
            <a:ext cx="32242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</a:t>
            </a:r>
            <a:r>
              <a:rPr lang="en-US" altLang="zh-CN" sz="1400"/>
              <a:t>12</a:t>
            </a:r>
            <a:endParaRPr lang="en-CN" sz="1400"/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https://github.com/kyle11235/metaverse</a:t>
            </a:r>
            <a:endParaRPr lang="en-CN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3252938" y="55394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使用元数据</a:t>
            </a:r>
            <a:r>
              <a:rPr lang="zh-CN" altLang="en-US" sz="3600"/>
              <a:t>，</a:t>
            </a:r>
            <a:r>
              <a:rPr lang="en-US" sz="3600"/>
              <a:t>打通元宇宙</a:t>
            </a:r>
            <a:endParaRPr lang="en-CN" sz="36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263450-BB34-7D45-921A-ECB0E22FB74A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2259915" y="3496696"/>
            <a:ext cx="14903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1E9B59-C6CD-D44C-B429-61D06CC43941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66461" y="4446191"/>
            <a:ext cx="0" cy="5587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5A72BA-E0F7-274E-900C-82D0AC5AFB1C}"/>
              </a:ext>
            </a:extLst>
          </p:cNvPr>
          <p:cNvCxnSpPr>
            <a:cxnSpLocks/>
            <a:stCxn id="77" idx="3"/>
            <a:endCxn id="26" idx="1"/>
          </p:cNvCxnSpPr>
          <p:nvPr/>
        </p:nvCxnSpPr>
        <p:spPr>
          <a:xfrm>
            <a:off x="8126819" y="3496696"/>
            <a:ext cx="1735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E4111C7-8AB7-8D41-869E-8B8E524B57B0}"/>
              </a:ext>
            </a:extLst>
          </p:cNvPr>
          <p:cNvSpPr/>
          <p:nvPr/>
        </p:nvSpPr>
        <p:spPr>
          <a:xfrm>
            <a:off x="791670" y="3127364"/>
            <a:ext cx="1468245" cy="738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1.</a:t>
            </a:r>
            <a:r>
              <a:rPr lang="zh-CN" altLang="en-US" sz="1400"/>
              <a:t> </a:t>
            </a:r>
            <a:r>
              <a:rPr lang="en-CN" sz="1400"/>
              <a:t>开发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B7522-EE91-8945-A30C-941990FC68DB}"/>
              </a:ext>
            </a:extLst>
          </p:cNvPr>
          <p:cNvSpPr txBox="1"/>
          <p:nvPr/>
        </p:nvSpPr>
        <p:spPr>
          <a:xfrm>
            <a:off x="348343" y="3937247"/>
            <a:ext cx="229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知识点</a:t>
            </a:r>
            <a:r>
              <a:rPr lang="zh-CN" altLang="en-US" sz="1200"/>
              <a:t>：</a:t>
            </a:r>
            <a:r>
              <a:rPr lang="en-US" altLang="zh-CN" sz="1200"/>
              <a:t>JFrog CLI</a:t>
            </a:r>
            <a:r>
              <a:rPr lang="zh-CN" altLang="en-US" sz="1200"/>
              <a:t>（命令行工具）</a:t>
            </a:r>
            <a:endParaRPr lang="en-CN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654B40-882E-E144-8A00-308C2CDC266D}"/>
              </a:ext>
            </a:extLst>
          </p:cNvPr>
          <p:cNvSpPr/>
          <p:nvPr/>
        </p:nvSpPr>
        <p:spPr>
          <a:xfrm>
            <a:off x="4032338" y="5004951"/>
            <a:ext cx="1468245" cy="738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2.</a:t>
            </a:r>
            <a:r>
              <a:rPr lang="zh-CN" altLang="en-US" sz="1400"/>
              <a:t> </a:t>
            </a:r>
            <a:r>
              <a:rPr lang="en-CN" sz="1400"/>
              <a:t>测试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12B496-35BA-9342-85D0-042F59AA1E4F}"/>
              </a:ext>
            </a:extLst>
          </p:cNvPr>
          <p:cNvSpPr txBox="1"/>
          <p:nvPr/>
        </p:nvSpPr>
        <p:spPr>
          <a:xfrm>
            <a:off x="3252938" y="5776273"/>
            <a:ext cx="30833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知识点</a:t>
            </a:r>
            <a:r>
              <a:rPr lang="zh-CN" altLang="en-US" sz="1200"/>
              <a:t>：</a:t>
            </a:r>
            <a:r>
              <a:rPr lang="en-US" altLang="zh-CN" sz="1200"/>
              <a:t>JFrog API</a:t>
            </a:r>
            <a:r>
              <a:rPr lang="zh-CN" altLang="en-US" sz="1200"/>
              <a:t> </a:t>
            </a:r>
            <a:r>
              <a:rPr lang="en-US" altLang="zh-CN" sz="1200"/>
              <a:t>/ JFrog Metadata (</a:t>
            </a:r>
            <a:r>
              <a:rPr lang="zh-CN" altLang="en-US" sz="1200"/>
              <a:t>元数据</a:t>
            </a:r>
            <a:r>
              <a:rPr lang="en-US" altLang="zh-CN" sz="1200"/>
              <a:t>)</a:t>
            </a:r>
            <a:endParaRPr lang="en-CN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D304C-0F34-8842-9C8D-4BB884A0732D}"/>
              </a:ext>
            </a:extLst>
          </p:cNvPr>
          <p:cNvSpPr txBox="1"/>
          <p:nvPr/>
        </p:nvSpPr>
        <p:spPr>
          <a:xfrm>
            <a:off x="5421107" y="3953222"/>
            <a:ext cx="2187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知识点</a:t>
            </a:r>
            <a:r>
              <a:rPr lang="zh-CN" altLang="en-US" sz="1200"/>
              <a:t>：</a:t>
            </a:r>
            <a:r>
              <a:rPr lang="en-US" altLang="zh-CN" sz="1200"/>
              <a:t>JFrog AQL</a:t>
            </a:r>
            <a:r>
              <a:rPr lang="zh-CN" altLang="en-US" sz="1200"/>
              <a:t>（查询语言）</a:t>
            </a:r>
            <a:endParaRPr lang="en-CN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A78C8E-8310-7445-9360-1D73379990EA}"/>
              </a:ext>
            </a:extLst>
          </p:cNvPr>
          <p:cNvSpPr txBox="1"/>
          <p:nvPr/>
        </p:nvSpPr>
        <p:spPr>
          <a:xfrm>
            <a:off x="9833090" y="4317465"/>
            <a:ext cx="1468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猿宇宙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E0152F-2E8C-5844-9AED-D94842F49D50}"/>
              </a:ext>
            </a:extLst>
          </p:cNvPr>
          <p:cNvSpPr/>
          <p:nvPr/>
        </p:nvSpPr>
        <p:spPr>
          <a:xfrm>
            <a:off x="3346598" y="2242457"/>
            <a:ext cx="5169319" cy="21444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N">
                <a:solidFill>
                  <a:schemeClr val="tx1"/>
                </a:solidFill>
              </a:rPr>
              <a:t>JFROG ARTIFACTORY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BF423D-CC56-C047-B25A-6C223C1EC72E}"/>
              </a:ext>
            </a:extLst>
          </p:cNvPr>
          <p:cNvSpPr/>
          <p:nvPr/>
        </p:nvSpPr>
        <p:spPr>
          <a:xfrm>
            <a:off x="3750288" y="3127364"/>
            <a:ext cx="5941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/>
              <a:t>DEV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A8A33D-266E-054C-BE57-5B54D5E55E30}"/>
              </a:ext>
            </a:extLst>
          </p:cNvPr>
          <p:cNvSpPr/>
          <p:nvPr/>
        </p:nvSpPr>
        <p:spPr>
          <a:xfrm>
            <a:off x="4498150" y="3127364"/>
            <a:ext cx="5941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/>
              <a:t>TEST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285712F-3675-914C-B150-E095CC4039C7}"/>
              </a:ext>
            </a:extLst>
          </p:cNvPr>
          <p:cNvSpPr/>
          <p:nvPr/>
        </p:nvSpPr>
        <p:spPr>
          <a:xfrm>
            <a:off x="7532680" y="3127364"/>
            <a:ext cx="5941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/>
              <a:t>RPOD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0EF588A-48B2-0448-9898-ECC43983D7F2}"/>
              </a:ext>
            </a:extLst>
          </p:cNvPr>
          <p:cNvCxnSpPr>
            <a:cxnSpLocks/>
            <a:stCxn id="35" idx="3"/>
            <a:endCxn id="76" idx="1"/>
          </p:cNvCxnSpPr>
          <p:nvPr/>
        </p:nvCxnSpPr>
        <p:spPr>
          <a:xfrm>
            <a:off x="4344427" y="3496696"/>
            <a:ext cx="1537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6D636EF-B441-FF4E-9974-BFC563AAC6DC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5092289" y="3496696"/>
            <a:ext cx="24403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E04309F-EED2-4E4C-91B7-4039C9994905}"/>
              </a:ext>
            </a:extLst>
          </p:cNvPr>
          <p:cNvGrpSpPr/>
          <p:nvPr/>
        </p:nvGrpSpPr>
        <p:grpSpPr>
          <a:xfrm>
            <a:off x="10160157" y="5211740"/>
            <a:ext cx="913511" cy="577347"/>
            <a:chOff x="10160157" y="5949973"/>
            <a:chExt cx="913511" cy="577347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47AEA4D-EA0B-8A49-BC89-ED11634BA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157" y="5949973"/>
              <a:ext cx="913510" cy="301043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8ECA5A1-406B-9249-89DB-E29E6E64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0157" y="6318151"/>
              <a:ext cx="913511" cy="209169"/>
            </a:xfrm>
            <a:prstGeom prst="rect">
              <a:avLst/>
            </a:prstGeom>
          </p:spPr>
        </p:pic>
      </p:grpSp>
      <p:pic>
        <p:nvPicPr>
          <p:cNvPr id="27" name="Graphic 26" descr="Door Closed outline">
            <a:extLst>
              <a:ext uri="{FF2B5EF4-FFF2-40B4-BE49-F238E27FC236}">
                <a16:creationId xmlns:a16="http://schemas.microsoft.com/office/drawing/2014/main" id="{310A57D6-0D27-1D4D-8D58-417BF7C9F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060" y="3138781"/>
            <a:ext cx="715830" cy="7158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12120A-8E65-F54A-8738-881F9889A1C6}"/>
              </a:ext>
            </a:extLst>
          </p:cNvPr>
          <p:cNvSpPr txBox="1"/>
          <p:nvPr/>
        </p:nvSpPr>
        <p:spPr>
          <a:xfrm>
            <a:off x="5264981" y="2846123"/>
            <a:ext cx="21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3.</a:t>
            </a:r>
            <a:r>
              <a:rPr lang="zh-CN" altLang="en-US" sz="1400"/>
              <a:t> 质量门禁</a:t>
            </a:r>
            <a:endParaRPr lang="en-CN" sz="140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6B9005-16F0-AD49-8DE1-323548435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2360" y="2779146"/>
            <a:ext cx="1409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ent-Up Arrow 11">
            <a:extLst>
              <a:ext uri="{FF2B5EF4-FFF2-40B4-BE49-F238E27FC236}">
                <a16:creationId xmlns:a16="http://schemas.microsoft.com/office/drawing/2014/main" id="{9B076383-AEA6-6040-869E-C92736C717FA}"/>
              </a:ext>
            </a:extLst>
          </p:cNvPr>
          <p:cNvSpPr/>
          <p:nvPr/>
        </p:nvSpPr>
        <p:spPr>
          <a:xfrm>
            <a:off x="4466563" y="5907357"/>
            <a:ext cx="3372245" cy="2539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C353-72AB-0149-9DAE-82FB6814F71C}"/>
              </a:ext>
            </a:extLst>
          </p:cNvPr>
          <p:cNvSpPr txBox="1"/>
          <p:nvPr/>
        </p:nvSpPr>
        <p:spPr>
          <a:xfrm>
            <a:off x="9326436" y="129911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3. 扫码抽奖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82D77-956C-D64E-8B99-0FB7F4D2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25" y="1789956"/>
            <a:ext cx="3372245" cy="3273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FD212C-21DE-254D-830F-0F733EBE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563" y="1782746"/>
            <a:ext cx="3229811" cy="3288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AD236F-9924-3241-BF2C-BC34C0DC213F}"/>
              </a:ext>
            </a:extLst>
          </p:cNvPr>
          <p:cNvSpPr txBox="1"/>
          <p:nvPr/>
        </p:nvSpPr>
        <p:spPr>
          <a:xfrm>
            <a:off x="5339827" y="129911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CN"/>
              <a:t>加我微信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E9E3F-B1B1-2945-9177-7E22A0EE16BC}"/>
              </a:ext>
            </a:extLst>
          </p:cNvPr>
          <p:cNvSpPr txBox="1"/>
          <p:nvPr/>
        </p:nvSpPr>
        <p:spPr>
          <a:xfrm>
            <a:off x="1020089" y="1299114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 </a:t>
            </a:r>
            <a:r>
              <a:rPr lang="en-US" altLang="zh-CN"/>
              <a:t>JFrog DevOps</a:t>
            </a:r>
            <a:r>
              <a:rPr lang="zh-CN" altLang="en-US"/>
              <a:t> </a:t>
            </a:r>
            <a:r>
              <a:rPr lang="en-CN"/>
              <a:t>交群流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44AE4-29E1-AD40-B932-D1E3C383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9" y="1782746"/>
            <a:ext cx="3288384" cy="32883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336522-A8FE-4B45-B141-FE26CA346292}"/>
              </a:ext>
            </a:extLst>
          </p:cNvPr>
          <p:cNvSpPr txBox="1"/>
          <p:nvPr/>
        </p:nvSpPr>
        <p:spPr>
          <a:xfrm>
            <a:off x="5430593" y="566500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请赐</a:t>
            </a:r>
            <a:r>
              <a:rPr lang="zh-CN" altLang="en-US"/>
              <a:t> </a:t>
            </a:r>
            <a:r>
              <a:rPr lang="en-US" altLang="zh-CN"/>
              <a:t>3</a:t>
            </a:r>
            <a:r>
              <a:rPr lang="zh-CN" altLang="en-US"/>
              <a:t> </a:t>
            </a:r>
            <a:r>
              <a:rPr lang="en-CN"/>
              <a:t>连</a:t>
            </a:r>
          </a:p>
        </p:txBody>
      </p:sp>
    </p:spTree>
    <p:extLst>
      <p:ext uri="{BB962C8B-B14F-4D97-AF65-F5344CB8AC3E}">
        <p14:creationId xmlns:p14="http://schemas.microsoft.com/office/powerpoint/2010/main" val="33137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1549</TotalTime>
  <Words>75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143</cp:revision>
  <dcterms:created xsi:type="dcterms:W3CDTF">2021-05-24T01:08:19Z</dcterms:created>
  <dcterms:modified xsi:type="dcterms:W3CDTF">2021-12-22T08:29:48Z</dcterms:modified>
</cp:coreProperties>
</file>