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8"/>
    <p:restoredTop sz="94631"/>
  </p:normalViewPr>
  <p:slideViewPr>
    <p:cSldViewPr snapToGrid="0" snapToObjects="1">
      <p:cViewPr varScale="1">
        <p:scale>
          <a:sx n="102" d="100"/>
          <a:sy n="10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9779-AEAC-0D44-9B0C-EF3CEC78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C73F4-4589-E24E-A5F0-29BA66591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60F94-EE17-4C47-ACF1-433AAD4A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A3A5-D373-C94B-AFAE-7ECAAD8213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FC330-F3E9-6640-BA4B-F2A1C93E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88FB7-1B87-2D40-8A84-4FF210AE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AEA9-8114-8F4C-BA80-2E2A190CE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9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2AF3-E015-B143-852F-47779D88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6C79A-DF8B-B946-93B1-EEADA1787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250B9-403E-7147-8F16-02CA21ED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A3A5-D373-C94B-AFAE-7ECAAD8213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1E1EA-60B5-E949-9123-5165490F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8F50B-F163-7741-8442-E4F78061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AEA9-8114-8F4C-BA80-2E2A190CE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E4917-FA0F-3E4F-A941-0C0A64C95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AC571-C4C5-AB4A-B90D-292AAF900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B3009-B0AC-4E4A-BD0E-A368D6B8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A3A5-D373-C94B-AFAE-7ECAAD8213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89171-9A3A-E84E-8199-7191A05C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515E0-0842-7747-B108-F1A869A7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AEA9-8114-8F4C-BA80-2E2A190CE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1F5F-6DA6-2545-91F5-4E1F1864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725C-376B-734D-88B6-B5F324D12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76D6D-FCDE-4E40-AAF5-F2B2F4ED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A3A5-D373-C94B-AFAE-7ECAAD8213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C7251-4070-014F-9675-476E75DC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2118F-2449-BA49-A330-2E3102D9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AEA9-8114-8F4C-BA80-2E2A190CE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9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D250-FA57-B44D-A74C-98CA241C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8C909-3EC6-7A43-A148-830BB5C1A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77DFD-BB07-784C-94AC-39097B3E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A3A5-D373-C94B-AFAE-7ECAAD8213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9CB4A-096D-7C45-A6F4-25E796AF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C93F-F942-AE49-970F-1D08AA8B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AEA9-8114-8F4C-BA80-2E2A190CE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7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4108-9422-6147-B44D-CEB81837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1C823-2F19-7047-B38F-3D52FF74B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911EB-470F-C849-93AE-97BCEE3A0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15EF6-81E1-D146-A587-D865AAFBA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A3A5-D373-C94B-AFAE-7ECAAD8213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204E7-27E7-D947-8E83-40AC0D6A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43486-9138-3148-874A-BF63ABA2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AEA9-8114-8F4C-BA80-2E2A190CE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164F-C7E9-7C47-8D14-908517AF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8DACE-0EDA-5B45-8972-745C23B8F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C578E-46AE-B745-9A3C-928CCF4A9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05C51-BC24-D74B-AA97-AB22C37CE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39722-6274-8147-9D54-ED39A4541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04F73-CD4E-4E49-89FB-6520B810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A3A5-D373-C94B-AFAE-7ECAAD8213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CA5F8-3F53-B047-B018-8B9B6B05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AF903-2C9A-7E4C-8A0B-83BA9A4A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AEA9-8114-8F4C-BA80-2E2A190CE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5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5A79-B590-A44B-9B94-FCB343FF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6E4D9B-A5D7-4D48-AA93-888F7948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A3A5-D373-C94B-AFAE-7ECAAD8213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AEA58-9ADF-0C46-B1A7-B8BF1AD5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1B08C-F51D-8D4B-9FD9-480E5302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AEA9-8114-8F4C-BA80-2E2A190CE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5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31397-95F5-9944-A0BB-7D74EC7A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A3A5-D373-C94B-AFAE-7ECAAD8213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46759-BC9C-2349-8C53-98B91274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268FF-95B6-AF44-99D9-461C8BE0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AEA9-8114-8F4C-BA80-2E2A190CE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1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4093-8A25-144B-B00F-8C72A6A2D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3D6E-F4A8-1C44-A642-35077BA86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8EAFF-9A11-7744-93DC-CE51CC4EE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80753-D0AC-094A-871B-B1453901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A3A5-D373-C94B-AFAE-7ECAAD8213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BF5F9-8435-DF46-B24B-E580E47E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EAD37-2467-8F44-830A-30476D7E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AEA9-8114-8F4C-BA80-2E2A190CE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3641-4A66-124F-9E88-9D9630A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5C887-8224-794A-A573-F621D2CC5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178C9-96DB-6E4B-8E70-0BA561647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F4F55-32D9-7647-9C12-B9DB8212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A3A5-D373-C94B-AFAE-7ECAAD8213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AD2C4-EF30-3E4C-907B-8490EFBE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D462F-8F2D-8646-9548-81616D73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1AEA9-8114-8F4C-BA80-2E2A190CE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2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87D79-0A45-BE44-877F-6921F2D7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37972-A809-0548-AF8C-6ECB4E9A1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3100E-3192-294F-A061-03F464CD9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0A3A5-D373-C94B-AFAE-7ECAAD821343}" type="datetimeFigureOut">
              <a:rPr lang="en-US" smtClean="0"/>
              <a:t>9/5/19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4F0BA-06B8-7E44-9B6D-38840C728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9138-3EE2-364F-A02C-D55C74F37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1AEA9-8114-8F4C-BA80-2E2A190CE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7B7891-E648-564D-9296-FD5612CA08B6}"/>
              </a:ext>
            </a:extLst>
          </p:cNvPr>
          <p:cNvSpPr/>
          <p:nvPr/>
        </p:nvSpPr>
        <p:spPr>
          <a:xfrm>
            <a:off x="164281" y="5425983"/>
            <a:ext cx="2160000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H5/PC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03B1EA-81BB-8F45-BA0C-C18297B160F4}"/>
              </a:ext>
            </a:extLst>
          </p:cNvPr>
          <p:cNvSpPr/>
          <p:nvPr/>
        </p:nvSpPr>
        <p:spPr>
          <a:xfrm>
            <a:off x="164281" y="3120832"/>
            <a:ext cx="2160000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849603-0812-6A48-91CC-0EBEF3B6D6C7}"/>
              </a:ext>
            </a:extLst>
          </p:cNvPr>
          <p:cNvSpPr/>
          <p:nvPr/>
        </p:nvSpPr>
        <p:spPr>
          <a:xfrm>
            <a:off x="3829098" y="4210829"/>
            <a:ext cx="2160000" cy="57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image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82388C-0918-F14F-92BD-9A6A4425FEFD}"/>
              </a:ext>
            </a:extLst>
          </p:cNvPr>
          <p:cNvGrpSpPr/>
          <p:nvPr/>
        </p:nvGrpSpPr>
        <p:grpSpPr>
          <a:xfrm>
            <a:off x="7290018" y="1808708"/>
            <a:ext cx="2880000" cy="4886419"/>
            <a:chOff x="7450901" y="253273"/>
            <a:chExt cx="2880000" cy="488641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74933C2-0323-2742-AC63-33B1486D6AF0}"/>
                </a:ext>
              </a:extLst>
            </p:cNvPr>
            <p:cNvSpPr/>
            <p:nvPr/>
          </p:nvSpPr>
          <p:spPr>
            <a:xfrm>
              <a:off x="7450901" y="253273"/>
              <a:ext cx="2880000" cy="4886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custom admin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20499B-CC46-9245-8270-EA3D407071EC}"/>
                </a:ext>
              </a:extLst>
            </p:cNvPr>
            <p:cNvSpPr/>
            <p:nvPr/>
          </p:nvSpPr>
          <p:spPr>
            <a:xfrm>
              <a:off x="7793739" y="1038241"/>
              <a:ext cx="2160000" cy="576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nodejs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32B236-F63D-C645-BD08-BE602D585D29}"/>
                </a:ext>
              </a:extLst>
            </p:cNvPr>
            <p:cNvSpPr/>
            <p:nvPr/>
          </p:nvSpPr>
          <p:spPr>
            <a:xfrm>
              <a:off x="7793739" y="1841993"/>
              <a:ext cx="2160000" cy="576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cloud dev sdk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0402AE-3C68-EB4B-AA80-3355E21B8CC5}"/>
                </a:ext>
              </a:extLst>
            </p:cNvPr>
            <p:cNvSpPr/>
            <p:nvPr/>
          </p:nvSpPr>
          <p:spPr>
            <a:xfrm>
              <a:off x="7793739" y="2645745"/>
              <a:ext cx="2160000" cy="576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server +800/year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2981601-4C00-2448-BA5C-415163F0D206}"/>
                </a:ext>
              </a:extLst>
            </p:cNvPr>
            <p:cNvSpPr/>
            <p:nvPr/>
          </p:nvSpPr>
          <p:spPr>
            <a:xfrm>
              <a:off x="7793739" y="3449497"/>
              <a:ext cx="2160000" cy="576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domain +300/5 years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D55217-9514-0E4C-90C1-C6B4818D2763}"/>
                </a:ext>
              </a:extLst>
            </p:cNvPr>
            <p:cNvSpPr/>
            <p:nvPr/>
          </p:nvSpPr>
          <p:spPr>
            <a:xfrm>
              <a:off x="7793739" y="4277258"/>
              <a:ext cx="2160000" cy="576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manage image/article/order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97483E-6086-1C4C-8E74-4FF13B7E1F76}"/>
              </a:ext>
            </a:extLst>
          </p:cNvPr>
          <p:cNvGrpSpPr/>
          <p:nvPr/>
        </p:nvGrpSpPr>
        <p:grpSpPr>
          <a:xfrm>
            <a:off x="7290018" y="304235"/>
            <a:ext cx="2880000" cy="1355272"/>
            <a:chOff x="7450901" y="5290451"/>
            <a:chExt cx="2880000" cy="1355272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F262DCE-4035-8246-A912-C43ABCBAE743}"/>
                </a:ext>
              </a:extLst>
            </p:cNvPr>
            <p:cNvSpPr/>
            <p:nvPr/>
          </p:nvSpPr>
          <p:spPr>
            <a:xfrm>
              <a:off x="7450901" y="5290451"/>
              <a:ext cx="2880000" cy="13552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console admin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B36A1DE-3634-F140-8E98-2DF0C629E0EB}"/>
                </a:ext>
              </a:extLst>
            </p:cNvPr>
            <p:cNvSpPr/>
            <p:nvPr/>
          </p:nvSpPr>
          <p:spPr>
            <a:xfrm>
              <a:off x="7793739" y="5879849"/>
              <a:ext cx="2160000" cy="576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manage</a:t>
              </a:r>
            </a:p>
            <a:p>
              <a:pPr algn="ctr"/>
              <a:r>
                <a:rPr lang="en-US" dirty="0"/>
                <a:t>image/article/order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A40AB2A-61D6-F44C-BAC4-8A04CF498761}"/>
              </a:ext>
            </a:extLst>
          </p:cNvPr>
          <p:cNvGrpSpPr/>
          <p:nvPr/>
        </p:nvGrpSpPr>
        <p:grpSpPr>
          <a:xfrm>
            <a:off x="3419608" y="1290843"/>
            <a:ext cx="2880000" cy="2780115"/>
            <a:chOff x="3419608" y="1290843"/>
            <a:chExt cx="2880000" cy="278011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D2AA971-5069-5F4C-9223-690009295698}"/>
                </a:ext>
              </a:extLst>
            </p:cNvPr>
            <p:cNvSpPr/>
            <p:nvPr/>
          </p:nvSpPr>
          <p:spPr>
            <a:xfrm>
              <a:off x="3419608" y="1290843"/>
              <a:ext cx="2880000" cy="278011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cloud dev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EC50AFE-C7F7-1B4E-A938-5B88E22B8E04}"/>
                </a:ext>
              </a:extLst>
            </p:cNvPr>
            <p:cNvSpPr/>
            <p:nvPr/>
          </p:nvSpPr>
          <p:spPr>
            <a:xfrm>
              <a:off x="3829099" y="1958898"/>
              <a:ext cx="2160000" cy="576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function, </a:t>
              </a:r>
              <a:r>
                <a:rPr lang="en-US" dirty="0">
                  <a:solidFill>
                    <a:srgbClr val="FF0000"/>
                  </a:solidFill>
                </a:rPr>
                <a:t>sms/email?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5A6D98C-6554-A646-8B01-22C8C8AE3DE9}"/>
                </a:ext>
              </a:extLst>
            </p:cNvPr>
            <p:cNvGrpSpPr/>
            <p:nvPr/>
          </p:nvGrpSpPr>
          <p:grpSpPr>
            <a:xfrm>
              <a:off x="3683450" y="3021525"/>
              <a:ext cx="2451299" cy="803752"/>
              <a:chOff x="4510166" y="2620693"/>
              <a:chExt cx="2451299" cy="8037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C27CC4-6E2D-7841-91E6-2650546B571E}"/>
                  </a:ext>
                </a:extLst>
              </p:cNvPr>
              <p:cNvSpPr/>
              <p:nvPr/>
            </p:nvSpPr>
            <p:spPr>
              <a:xfrm>
                <a:off x="4510166" y="2620693"/>
                <a:ext cx="2451299" cy="8037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E5C12AD-D9F0-1743-8976-816B63623D7D}"/>
                  </a:ext>
                </a:extLst>
              </p:cNvPr>
              <p:cNvSpPr/>
              <p:nvPr/>
            </p:nvSpPr>
            <p:spPr>
              <a:xfrm>
                <a:off x="5805533" y="2724635"/>
                <a:ext cx="1080000" cy="5761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image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F9C14F-54D3-0C4E-8510-530B774A3AD9}"/>
                  </a:ext>
                </a:extLst>
              </p:cNvPr>
              <p:cNvSpPr/>
              <p:nvPr/>
            </p:nvSpPr>
            <p:spPr>
              <a:xfrm>
                <a:off x="4581206" y="2727345"/>
                <a:ext cx="1080000" cy="5761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DB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11986D4-81F8-D54E-ACF9-3DE558084C25}"/>
                </a:ext>
              </a:extLst>
            </p:cNvPr>
            <p:cNvSpPr txBox="1"/>
            <p:nvPr/>
          </p:nvSpPr>
          <p:spPr>
            <a:xfrm>
              <a:off x="4221507" y="2582258"/>
              <a:ext cx="1564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server side API</a:t>
              </a:r>
            </a:p>
          </p:txBody>
        </p:sp>
      </p:grp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EFF77C63-1BF7-3548-A1E4-7C0EC6894DAB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 rot="16200000" flipH="1">
            <a:off x="4665884" y="2778309"/>
            <a:ext cx="486430" cy="1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251F3A-6FAC-574F-B0CF-70DFE9FB7C9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2324281" y="2246997"/>
            <a:ext cx="1504818" cy="1161934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189CF7D-E508-1140-A080-7F096D6E4751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2324281" y="3408931"/>
            <a:ext cx="1359169" cy="14470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BEC46FD6-E847-CD43-A536-BF91E984681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324281" y="3408931"/>
            <a:ext cx="1504817" cy="1089997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EEE37F9B-AA8B-CC44-840F-8CB770D2BEC3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rot="10800000">
            <a:off x="5989100" y="2246997"/>
            <a:ext cx="1643757" cy="143853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F663D3AB-3DC9-4249-A03B-72A387D01A84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rot="10800000">
            <a:off x="6134750" y="3423401"/>
            <a:ext cx="1498107" cy="26212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3972609D-7504-2844-BB25-226EEE25B0F9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2324281" y="4251918"/>
            <a:ext cx="4965737" cy="1462164"/>
          </a:xfrm>
          <a:prstGeom prst="curvedConnector3">
            <a:avLst>
              <a:gd name="adj1" fmla="val 81027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C4F30D47-E835-B149-8B0B-CA0EF89063D3}"/>
              </a:ext>
            </a:extLst>
          </p:cNvPr>
          <p:cNvCxnSpPr>
            <a:cxnSpLocks/>
            <a:stCxn id="17" idx="1"/>
            <a:endCxn id="5" idx="0"/>
          </p:cNvCxnSpPr>
          <p:nvPr/>
        </p:nvCxnSpPr>
        <p:spPr>
          <a:xfrm rot="10800000" flipV="1">
            <a:off x="4859608" y="981871"/>
            <a:ext cx="2430410" cy="308972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Double Brace 59">
            <a:extLst>
              <a:ext uri="{FF2B5EF4-FFF2-40B4-BE49-F238E27FC236}">
                <a16:creationId xmlns:a16="http://schemas.microsoft.com/office/drawing/2014/main" id="{556B90FD-6268-6C4E-870E-2168332398AA}"/>
              </a:ext>
            </a:extLst>
          </p:cNvPr>
          <p:cNvSpPr/>
          <p:nvPr/>
        </p:nvSpPr>
        <p:spPr>
          <a:xfrm>
            <a:off x="10611864" y="815134"/>
            <a:ext cx="998991" cy="33347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</a:p>
        </p:txBody>
      </p:sp>
      <p:sp>
        <p:nvSpPr>
          <p:cNvPr id="62" name="Double Brace 61">
            <a:extLst>
              <a:ext uri="{FF2B5EF4-FFF2-40B4-BE49-F238E27FC236}">
                <a16:creationId xmlns:a16="http://schemas.microsoft.com/office/drawing/2014/main" id="{E58B3BE5-217C-0149-AA40-50E7697023B8}"/>
              </a:ext>
            </a:extLst>
          </p:cNvPr>
          <p:cNvSpPr/>
          <p:nvPr/>
        </p:nvSpPr>
        <p:spPr>
          <a:xfrm>
            <a:off x="10498356" y="4085180"/>
            <a:ext cx="1226006" cy="33347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Dynamic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A36EBB-556F-EC4D-9636-8BF03FF199AD}"/>
              </a:ext>
            </a:extLst>
          </p:cNvPr>
          <p:cNvSpPr txBox="1"/>
          <p:nvPr/>
        </p:nvSpPr>
        <p:spPr>
          <a:xfrm>
            <a:off x="6354964" y="3148255"/>
            <a:ext cx="93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API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1DB024-21FE-5748-A347-014DEABA4EC8}"/>
              </a:ext>
            </a:extLst>
          </p:cNvPr>
          <p:cNvSpPr txBox="1"/>
          <p:nvPr/>
        </p:nvSpPr>
        <p:spPr>
          <a:xfrm>
            <a:off x="2268633" y="2737030"/>
            <a:ext cx="1495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side API</a:t>
            </a:r>
          </a:p>
        </p:txBody>
      </p:sp>
    </p:spTree>
    <p:extLst>
      <p:ext uri="{BB962C8B-B14F-4D97-AF65-F5344CB8AC3E}">
        <p14:creationId xmlns:p14="http://schemas.microsoft.com/office/powerpoint/2010/main" val="1392598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55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iyqy</dc:creator>
  <cp:lastModifiedBy>iyqy</cp:lastModifiedBy>
  <cp:revision>23</cp:revision>
  <dcterms:created xsi:type="dcterms:W3CDTF">2019-09-05T05:05:58Z</dcterms:created>
  <dcterms:modified xsi:type="dcterms:W3CDTF">2019-09-05T06:25:56Z</dcterms:modified>
</cp:coreProperties>
</file>