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180"/>
  </p:normalViewPr>
  <p:slideViewPr>
    <p:cSldViewPr snapToGrid="0" snapToObjects="1">
      <p:cViewPr varScale="1">
        <p:scale>
          <a:sx n="151" d="100"/>
          <a:sy n="151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C0A47F-F86F-4941-9096-E00E537C1B5D}"/>
              </a:ext>
            </a:extLst>
          </p:cNvPr>
          <p:cNvSpPr txBox="1"/>
          <p:nvPr/>
        </p:nvSpPr>
        <p:spPr>
          <a:xfrm>
            <a:off x="7157154" y="913994"/>
            <a:ext cx="3910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400"/>
              <a:t>2021-05</a:t>
            </a:r>
          </a:p>
          <a:p>
            <a:pPr algn="r"/>
            <a:r>
              <a:rPr lang="en-CN" sz="1400"/>
              <a:t>Kyle Zhang</a:t>
            </a:r>
          </a:p>
          <a:p>
            <a:pPr algn="r"/>
            <a:r>
              <a:rPr lang="en-US" sz="1400"/>
              <a:t>https://github.com/kyle11235/xray-whitelist-demo</a:t>
            </a:r>
            <a:endParaRPr lang="en-CN" sz="1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C6C764-D66A-6B41-9337-3F870CED71A5}"/>
              </a:ext>
            </a:extLst>
          </p:cNvPr>
          <p:cNvGrpSpPr/>
          <p:nvPr/>
        </p:nvGrpSpPr>
        <p:grpSpPr>
          <a:xfrm>
            <a:off x="1124417" y="2123461"/>
            <a:ext cx="9943173" cy="3679923"/>
            <a:chOff x="888380" y="1628071"/>
            <a:chExt cx="10415242" cy="36799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40BA17-0B3C-224F-A20F-85E5B4910B41}"/>
                </a:ext>
              </a:extLst>
            </p:cNvPr>
            <p:cNvSpPr/>
            <p:nvPr/>
          </p:nvSpPr>
          <p:spPr>
            <a:xfrm>
              <a:off x="888383" y="1628071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Role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51A3D0-0468-B540-A3F9-DCDB2DBEB04E}"/>
                </a:ext>
              </a:extLst>
            </p:cNvPr>
            <p:cNvSpPr/>
            <p:nvPr/>
          </p:nvSpPr>
          <p:spPr>
            <a:xfrm>
              <a:off x="888382" y="2854712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Process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B26150-9FBD-E043-814B-A13AA205F53D}"/>
                </a:ext>
              </a:extLst>
            </p:cNvPr>
            <p:cNvSpPr/>
            <p:nvPr/>
          </p:nvSpPr>
          <p:spPr>
            <a:xfrm>
              <a:off x="888380" y="4081353"/>
              <a:ext cx="10415239" cy="12266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N">
                  <a:solidFill>
                    <a:schemeClr val="tx1"/>
                  </a:solidFill>
                </a:rPr>
                <a:t>Feature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47DD99-BB9B-8747-8F47-F3994E84E0E3}"/>
              </a:ext>
            </a:extLst>
          </p:cNvPr>
          <p:cNvSpPr/>
          <p:nvPr/>
        </p:nvSpPr>
        <p:spPr>
          <a:xfrm>
            <a:off x="2286002" y="2524912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Developer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AAF546-8008-B740-B11C-384D461A6522}"/>
              </a:ext>
            </a:extLst>
          </p:cNvPr>
          <p:cNvSpPr/>
          <p:nvPr/>
        </p:nvSpPr>
        <p:spPr>
          <a:xfrm>
            <a:off x="7652495" y="2524912"/>
            <a:ext cx="1468245" cy="423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/>
              <a:t>Admin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B306AC-CC32-834E-B508-85D96D0BB274}"/>
              </a:ext>
            </a:extLst>
          </p:cNvPr>
          <p:cNvSpPr/>
          <p:nvPr/>
        </p:nvSpPr>
        <p:spPr>
          <a:xfrm>
            <a:off x="2286002" y="375155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Develop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42D8FB-2476-024B-AA2B-5A70F6AA2AB5}"/>
              </a:ext>
            </a:extLst>
          </p:cNvPr>
          <p:cNvSpPr/>
          <p:nvPr/>
        </p:nvSpPr>
        <p:spPr>
          <a:xfrm>
            <a:off x="4074833" y="375155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Request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242AC4-1065-E641-B373-24DF5E2C271E}"/>
              </a:ext>
            </a:extLst>
          </p:cNvPr>
          <p:cNvSpPr/>
          <p:nvPr/>
        </p:nvSpPr>
        <p:spPr>
          <a:xfrm>
            <a:off x="5863664" y="375155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Record/Notify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A9D56F-43CC-044F-90E0-4065CDA1DAEC}"/>
              </a:ext>
            </a:extLst>
          </p:cNvPr>
          <p:cNvSpPr/>
          <p:nvPr/>
        </p:nvSpPr>
        <p:spPr>
          <a:xfrm>
            <a:off x="7652495" y="375155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Approve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E2378B-3F7D-C948-AF6A-473950B083A6}"/>
              </a:ext>
            </a:extLst>
          </p:cNvPr>
          <p:cNvSpPr/>
          <p:nvPr/>
        </p:nvSpPr>
        <p:spPr>
          <a:xfrm>
            <a:off x="9441324" y="375155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Whitelisted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BAB13F-7751-734F-B354-333ADF622436}"/>
              </a:ext>
            </a:extLst>
          </p:cNvPr>
          <p:cNvSpPr/>
          <p:nvPr/>
        </p:nvSpPr>
        <p:spPr>
          <a:xfrm>
            <a:off x="2286002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Block Download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6D9738-A336-DC48-AF14-A2B488A353E2}"/>
              </a:ext>
            </a:extLst>
          </p:cNvPr>
          <p:cNvSpPr/>
          <p:nvPr/>
        </p:nvSpPr>
        <p:spPr>
          <a:xfrm>
            <a:off x="4074833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Xray IDE Plugin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527FF-629D-0C4D-9AD0-FCF2B5D2AE12}"/>
              </a:ext>
            </a:extLst>
          </p:cNvPr>
          <p:cNvSpPr/>
          <p:nvPr/>
        </p:nvSpPr>
        <p:spPr>
          <a:xfrm>
            <a:off x="5863664" y="4788611"/>
            <a:ext cx="1468245" cy="802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Meta data</a:t>
            </a:r>
          </a:p>
          <a:p>
            <a:pPr algn="ctr"/>
            <a:r>
              <a:rPr lang="en-CN" sz="1400"/>
              <a:t>Webhook</a:t>
            </a:r>
          </a:p>
          <a:p>
            <a:pPr algn="ctr"/>
            <a:r>
              <a:rPr lang="en-CN" sz="1400"/>
              <a:t>Generic Repo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C31746-846A-BB43-A7E3-71BE57A82CC1}"/>
              </a:ext>
            </a:extLst>
          </p:cNvPr>
          <p:cNvSpPr/>
          <p:nvPr/>
        </p:nvSpPr>
        <p:spPr>
          <a:xfrm>
            <a:off x="7652495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API/AQL/CLI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B58766-A94D-354D-853C-1737DD989949}"/>
              </a:ext>
            </a:extLst>
          </p:cNvPr>
          <p:cNvSpPr/>
          <p:nvPr/>
        </p:nvSpPr>
        <p:spPr>
          <a:xfrm>
            <a:off x="9441324" y="4978193"/>
            <a:ext cx="1468245" cy="42373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00"/>
              <a:t>Virtual Repo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AA46C9-74E7-684A-88D4-BE8B8F365309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754247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33E05D-5BA8-C143-B83B-E3803FD9AD04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543078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1F09E7-2A0D-834F-8B46-C0CBB92DD80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331909" y="3963423"/>
            <a:ext cx="3205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5E0439-FE5F-E945-A9E0-FD13625124B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9120740" y="3963423"/>
            <a:ext cx="3205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C3F356-01BD-0346-9457-7DFF4B4DDC2D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3020125" y="2948651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4C94D0-C123-2744-959F-90534D80A0A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3020125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199A23-1FBD-CA4A-A578-03882C1AB3F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808956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338E6B-F9D6-4C45-9798-2EE5ECD6181E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6597787" y="4175292"/>
            <a:ext cx="0" cy="613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A10215-707C-7E42-9829-41C13167D303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8386618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F3AB47A-D401-3F4A-8223-0C9551950F8F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10175447" y="4175292"/>
            <a:ext cx="0" cy="802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75FCE75-B6DD-E744-9C02-06E77A311F48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8386618" y="2948651"/>
            <a:ext cx="0" cy="802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C018DB-4B64-DB4A-A9B9-65542B47AFB4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3020124" y="1939466"/>
            <a:ext cx="1" cy="585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2E639E-B259-234C-9512-82AE53CB0988}"/>
              </a:ext>
            </a:extLst>
          </p:cNvPr>
          <p:cNvSpPr/>
          <p:nvPr/>
        </p:nvSpPr>
        <p:spPr>
          <a:xfrm>
            <a:off x="2412382" y="1560325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Start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9678E31-F621-A74C-AA18-6C32C462B714}"/>
              </a:ext>
            </a:extLst>
          </p:cNvPr>
          <p:cNvSpPr/>
          <p:nvPr/>
        </p:nvSpPr>
        <p:spPr>
          <a:xfrm>
            <a:off x="9567704" y="6037563"/>
            <a:ext cx="1215483" cy="37914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/>
              <a:t>End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67D0E5-017D-1F46-8AC2-0C3A63B3B81E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10175446" y="5401932"/>
            <a:ext cx="1" cy="6356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F94AA70-19C3-E544-B60C-5C01F12E2163}"/>
              </a:ext>
            </a:extLst>
          </p:cNvPr>
          <p:cNvSpPr txBox="1"/>
          <p:nvPr/>
        </p:nvSpPr>
        <p:spPr>
          <a:xfrm>
            <a:off x="3860227" y="300673"/>
            <a:ext cx="400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/>
              <a:t>Xray Whitelist Demo</a:t>
            </a:r>
            <a:endParaRPr lang="en-CN" sz="3600"/>
          </a:p>
        </p:txBody>
      </p:sp>
    </p:spTree>
    <p:extLst>
      <p:ext uri="{BB962C8B-B14F-4D97-AF65-F5344CB8AC3E}">
        <p14:creationId xmlns:p14="http://schemas.microsoft.com/office/powerpoint/2010/main" val="1281884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716</TotalTime>
  <Words>46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whitelist demo</dc:title>
  <dc:creator>iyqy</dc:creator>
  <cp:lastModifiedBy>iyqy</cp:lastModifiedBy>
  <cp:revision>62</cp:revision>
  <dcterms:created xsi:type="dcterms:W3CDTF">2021-05-24T01:08:19Z</dcterms:created>
  <dcterms:modified xsi:type="dcterms:W3CDTF">2021-05-25T10:08:16Z</dcterms:modified>
</cp:coreProperties>
</file>