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5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440756" y="913994"/>
            <a:ext cx="3626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https://github.com/kyle11235/xray_in_practice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1. 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2. 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3. 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4. 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5. 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037563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6356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4176511" y="392931"/>
            <a:ext cx="305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In Practice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819</TotalTime>
  <Words>60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69</cp:revision>
  <dcterms:created xsi:type="dcterms:W3CDTF">2021-05-24T01:08:19Z</dcterms:created>
  <dcterms:modified xsi:type="dcterms:W3CDTF">2021-06-07T18:39:35Z</dcterms:modified>
</cp:coreProperties>
</file>