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660"/>
    <p:restoredTop sz="96180"/>
  </p:normalViewPr>
  <p:slideViewPr>
    <p:cSldViewPr snapToGrid="0" snapToObjects="1">
      <p:cViewPr varScale="1">
        <p:scale>
          <a:sx n="151" d="100"/>
          <a:sy n="151" d="100"/>
        </p:scale>
        <p:origin x="1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61C6C764-D66A-6B41-9337-3F870CED71A5}"/>
              </a:ext>
            </a:extLst>
          </p:cNvPr>
          <p:cNvGrpSpPr/>
          <p:nvPr/>
        </p:nvGrpSpPr>
        <p:grpSpPr>
          <a:xfrm>
            <a:off x="1124413" y="1734008"/>
            <a:ext cx="9943173" cy="4906564"/>
            <a:chOff x="888380" y="1628071"/>
            <a:chExt cx="10415242" cy="490656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840BA17-0B3C-224F-A20F-85E5B4910B41}"/>
                </a:ext>
              </a:extLst>
            </p:cNvPr>
            <p:cNvSpPr/>
            <p:nvPr/>
          </p:nvSpPr>
          <p:spPr>
            <a:xfrm>
              <a:off x="888383" y="1628071"/>
              <a:ext cx="10415239" cy="1226641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CN">
                  <a:solidFill>
                    <a:schemeClr val="tx1"/>
                  </a:solidFill>
                </a:rPr>
                <a:t>Role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751A3D0-0468-B540-A3F9-DCDB2DBEB04E}"/>
                </a:ext>
              </a:extLst>
            </p:cNvPr>
            <p:cNvSpPr/>
            <p:nvPr/>
          </p:nvSpPr>
          <p:spPr>
            <a:xfrm>
              <a:off x="888382" y="2854712"/>
              <a:ext cx="10415239" cy="1226641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CN">
                  <a:solidFill>
                    <a:schemeClr val="tx1"/>
                  </a:solidFill>
                </a:rPr>
                <a:t>Process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5B26150-9FBD-E043-814B-A13AA205F53D}"/>
                </a:ext>
              </a:extLst>
            </p:cNvPr>
            <p:cNvSpPr/>
            <p:nvPr/>
          </p:nvSpPr>
          <p:spPr>
            <a:xfrm>
              <a:off x="888380" y="4081353"/>
              <a:ext cx="10415239" cy="1226641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CN">
                  <a:solidFill>
                    <a:schemeClr val="tx1"/>
                  </a:solidFill>
                </a:rPr>
                <a:t>Feature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D6FFCDF-AC13-274D-94A9-AB2928B4B4AD}"/>
                </a:ext>
              </a:extLst>
            </p:cNvPr>
            <p:cNvSpPr/>
            <p:nvPr/>
          </p:nvSpPr>
          <p:spPr>
            <a:xfrm>
              <a:off x="888380" y="5307994"/>
              <a:ext cx="10415239" cy="1226641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CN">
                  <a:solidFill>
                    <a:schemeClr val="tx1"/>
                  </a:solidFill>
                </a:rPr>
                <a:t>Cue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D2AD66A-FFCD-BC41-93AC-689865F24E2F}"/>
              </a:ext>
            </a:extLst>
          </p:cNvPr>
          <p:cNvGrpSpPr/>
          <p:nvPr/>
        </p:nvGrpSpPr>
        <p:grpSpPr>
          <a:xfrm>
            <a:off x="2285998" y="2135459"/>
            <a:ext cx="6834738" cy="423739"/>
            <a:chOff x="2443975" y="2139361"/>
            <a:chExt cx="6834738" cy="423739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A47DD99-BB9B-8747-8F47-F3994E84E0E3}"/>
                </a:ext>
              </a:extLst>
            </p:cNvPr>
            <p:cNvSpPr/>
            <p:nvPr/>
          </p:nvSpPr>
          <p:spPr>
            <a:xfrm>
              <a:off x="2443975" y="2139361"/>
              <a:ext cx="1468245" cy="423739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N" sz="1400"/>
                <a:t>Developer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3AAF546-8008-B740-B11C-384D461A6522}"/>
                </a:ext>
              </a:extLst>
            </p:cNvPr>
            <p:cNvSpPr/>
            <p:nvPr/>
          </p:nvSpPr>
          <p:spPr>
            <a:xfrm>
              <a:off x="7810468" y="2139361"/>
              <a:ext cx="1468245" cy="423739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N" sz="1400"/>
                <a:t>Admin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360D59E-64F4-BE47-BEB3-6691B5E411A2}"/>
              </a:ext>
            </a:extLst>
          </p:cNvPr>
          <p:cNvGrpSpPr/>
          <p:nvPr/>
        </p:nvGrpSpPr>
        <p:grpSpPr>
          <a:xfrm>
            <a:off x="2285998" y="3362100"/>
            <a:ext cx="8623567" cy="423739"/>
            <a:chOff x="2443975" y="2139361"/>
            <a:chExt cx="8623567" cy="423739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CB306AC-CC32-834E-B508-85D96D0BB274}"/>
                </a:ext>
              </a:extLst>
            </p:cNvPr>
            <p:cNvSpPr/>
            <p:nvPr/>
          </p:nvSpPr>
          <p:spPr>
            <a:xfrm>
              <a:off x="2443975" y="2139361"/>
              <a:ext cx="1468245" cy="4237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1400"/>
                <a:t>Be Blocked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842D8FB-2476-024B-AA2B-5A70F6AA2AB5}"/>
                </a:ext>
              </a:extLst>
            </p:cNvPr>
            <p:cNvSpPr/>
            <p:nvPr/>
          </p:nvSpPr>
          <p:spPr>
            <a:xfrm>
              <a:off x="4232806" y="2139361"/>
              <a:ext cx="1468245" cy="4237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1400"/>
                <a:t>Request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5242AC4-1065-E641-B373-24DF5E2C271E}"/>
                </a:ext>
              </a:extLst>
            </p:cNvPr>
            <p:cNvSpPr/>
            <p:nvPr/>
          </p:nvSpPr>
          <p:spPr>
            <a:xfrm>
              <a:off x="6021637" y="2139361"/>
              <a:ext cx="1468245" cy="4237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1400"/>
                <a:t>Record/Notify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78A9D56F-43CC-044F-90E0-4065CDA1DAEC}"/>
                </a:ext>
              </a:extLst>
            </p:cNvPr>
            <p:cNvSpPr/>
            <p:nvPr/>
          </p:nvSpPr>
          <p:spPr>
            <a:xfrm>
              <a:off x="7810468" y="2139361"/>
              <a:ext cx="1468245" cy="4237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1400"/>
                <a:t>Approve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EE2378B-3F7D-C948-AF6A-473950B083A6}"/>
                </a:ext>
              </a:extLst>
            </p:cNvPr>
            <p:cNvSpPr/>
            <p:nvPr/>
          </p:nvSpPr>
          <p:spPr>
            <a:xfrm>
              <a:off x="9599297" y="2139361"/>
              <a:ext cx="1468245" cy="4237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1400"/>
                <a:t>Whitelisted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B11BCCD-1211-6948-A7A6-6F4B7CF2ACC0}"/>
              </a:ext>
            </a:extLst>
          </p:cNvPr>
          <p:cNvGrpSpPr/>
          <p:nvPr/>
        </p:nvGrpSpPr>
        <p:grpSpPr>
          <a:xfrm>
            <a:off x="2285998" y="4399158"/>
            <a:ext cx="8623567" cy="802901"/>
            <a:chOff x="2443975" y="1949779"/>
            <a:chExt cx="8623567" cy="802901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5BAB13F-7751-734F-B354-333ADF622436}"/>
                </a:ext>
              </a:extLst>
            </p:cNvPr>
            <p:cNvSpPr/>
            <p:nvPr/>
          </p:nvSpPr>
          <p:spPr>
            <a:xfrm>
              <a:off x="2443975" y="2139361"/>
              <a:ext cx="1468245" cy="4237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1400"/>
                <a:t>Block Download 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C86D9738-A336-DC48-AF14-A2B488A353E2}"/>
                </a:ext>
              </a:extLst>
            </p:cNvPr>
            <p:cNvSpPr/>
            <p:nvPr/>
          </p:nvSpPr>
          <p:spPr>
            <a:xfrm>
              <a:off x="4232806" y="2139361"/>
              <a:ext cx="1468245" cy="4237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1400"/>
                <a:t>Xray IDE Plugin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3FD527FF-629D-0C4D-9AD0-FCF2B5D2AE12}"/>
                </a:ext>
              </a:extLst>
            </p:cNvPr>
            <p:cNvSpPr/>
            <p:nvPr/>
          </p:nvSpPr>
          <p:spPr>
            <a:xfrm>
              <a:off x="6021637" y="1949779"/>
              <a:ext cx="1468245" cy="8029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1400"/>
                <a:t>Meta data</a:t>
              </a:r>
            </a:p>
            <a:p>
              <a:pPr algn="ctr"/>
              <a:r>
                <a:rPr lang="en-CN" sz="1400"/>
                <a:t>Webhook</a:t>
              </a:r>
            </a:p>
            <a:p>
              <a:pPr algn="ctr"/>
              <a:r>
                <a:rPr lang="en-CN" sz="1400"/>
                <a:t>Generic Repo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A9C31746-846A-BB43-A7E3-71BE57A82CC1}"/>
                </a:ext>
              </a:extLst>
            </p:cNvPr>
            <p:cNvSpPr/>
            <p:nvPr/>
          </p:nvSpPr>
          <p:spPr>
            <a:xfrm>
              <a:off x="7810468" y="2139361"/>
              <a:ext cx="1468245" cy="4237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1400"/>
                <a:t>API/AQL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4B58766-A94D-354D-853C-1737DD989949}"/>
                </a:ext>
              </a:extLst>
            </p:cNvPr>
            <p:cNvSpPr/>
            <p:nvPr/>
          </p:nvSpPr>
          <p:spPr>
            <a:xfrm>
              <a:off x="9599297" y="2139361"/>
              <a:ext cx="1468245" cy="4237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1400"/>
                <a:t>Virtual Repo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983D884-CC28-2D49-AF31-E10AD4581C93}"/>
              </a:ext>
            </a:extLst>
          </p:cNvPr>
          <p:cNvGrpSpPr/>
          <p:nvPr/>
        </p:nvGrpSpPr>
        <p:grpSpPr>
          <a:xfrm>
            <a:off x="4074829" y="5813730"/>
            <a:ext cx="5045907" cy="423739"/>
            <a:chOff x="4232806" y="2139361"/>
            <a:chExt cx="5045907" cy="423739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17FF3F58-E805-9C46-A598-039898382611}"/>
                </a:ext>
              </a:extLst>
            </p:cNvPr>
            <p:cNvSpPr/>
            <p:nvPr/>
          </p:nvSpPr>
          <p:spPr>
            <a:xfrm>
              <a:off x="4232806" y="2139361"/>
              <a:ext cx="1468245" cy="423739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N" sz="1400"/>
                <a:t>?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ED73CD9-97BC-BA47-85AC-F71169AF2604}"/>
                </a:ext>
              </a:extLst>
            </p:cNvPr>
            <p:cNvSpPr/>
            <p:nvPr/>
          </p:nvSpPr>
          <p:spPr>
            <a:xfrm>
              <a:off x="6021637" y="2139361"/>
              <a:ext cx="1468245" cy="423739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N" sz="1400"/>
                <a:t>?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DECDA2AF-9BFF-E943-B30B-BCD43178557C}"/>
                </a:ext>
              </a:extLst>
            </p:cNvPr>
            <p:cNvSpPr/>
            <p:nvPr/>
          </p:nvSpPr>
          <p:spPr>
            <a:xfrm>
              <a:off x="7810468" y="2139361"/>
              <a:ext cx="1468245" cy="423739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N" sz="1400"/>
                <a:t>?</a:t>
              </a:r>
            </a:p>
          </p:txBody>
        </p:sp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0AA46C9-74E7-684A-88D4-BE8B8F365309}"/>
              </a:ext>
            </a:extLst>
          </p:cNvPr>
          <p:cNvCxnSpPr>
            <a:stCxn id="37" idx="3"/>
            <a:endCxn id="38" idx="1"/>
          </p:cNvCxnSpPr>
          <p:nvPr/>
        </p:nvCxnSpPr>
        <p:spPr>
          <a:xfrm>
            <a:off x="3754243" y="3573970"/>
            <a:ext cx="32058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633E05D-5BA8-C143-B83B-E3803FD9AD04}"/>
              </a:ext>
            </a:extLst>
          </p:cNvPr>
          <p:cNvCxnSpPr>
            <a:cxnSpLocks/>
            <a:stCxn id="38" idx="3"/>
            <a:endCxn id="39" idx="1"/>
          </p:cNvCxnSpPr>
          <p:nvPr/>
        </p:nvCxnSpPr>
        <p:spPr>
          <a:xfrm>
            <a:off x="5543074" y="3573970"/>
            <a:ext cx="32058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51F09E7-2A0D-834F-8B46-C0CBB92DD80A}"/>
              </a:ext>
            </a:extLst>
          </p:cNvPr>
          <p:cNvCxnSpPr>
            <a:cxnSpLocks/>
            <a:stCxn id="39" idx="3"/>
            <a:endCxn id="40" idx="1"/>
          </p:cNvCxnSpPr>
          <p:nvPr/>
        </p:nvCxnSpPr>
        <p:spPr>
          <a:xfrm>
            <a:off x="7331905" y="3573970"/>
            <a:ext cx="32058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15E0439-FE5F-E945-A9E0-FD13625124B8}"/>
              </a:ext>
            </a:extLst>
          </p:cNvPr>
          <p:cNvCxnSpPr>
            <a:cxnSpLocks/>
            <a:stCxn id="40" idx="3"/>
            <a:endCxn id="41" idx="1"/>
          </p:cNvCxnSpPr>
          <p:nvPr/>
        </p:nvCxnSpPr>
        <p:spPr>
          <a:xfrm>
            <a:off x="9120736" y="3573970"/>
            <a:ext cx="32058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EC3F356-01BD-0346-9457-7DFF4B4DDC2D}"/>
              </a:ext>
            </a:extLst>
          </p:cNvPr>
          <p:cNvCxnSpPr>
            <a:cxnSpLocks/>
            <a:stCxn id="25" idx="2"/>
            <a:endCxn id="37" idx="0"/>
          </p:cNvCxnSpPr>
          <p:nvPr/>
        </p:nvCxnSpPr>
        <p:spPr>
          <a:xfrm>
            <a:off x="3020121" y="2559198"/>
            <a:ext cx="0" cy="80290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34C94D0-C123-2744-959F-90534D80A0A6}"/>
              </a:ext>
            </a:extLst>
          </p:cNvPr>
          <p:cNvCxnSpPr>
            <a:cxnSpLocks/>
            <a:stCxn id="37" idx="2"/>
            <a:endCxn id="43" idx="0"/>
          </p:cNvCxnSpPr>
          <p:nvPr/>
        </p:nvCxnSpPr>
        <p:spPr>
          <a:xfrm>
            <a:off x="3020121" y="3785839"/>
            <a:ext cx="0" cy="80290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4199A23-1FBD-CA4A-A578-03882C1AB3FE}"/>
              </a:ext>
            </a:extLst>
          </p:cNvPr>
          <p:cNvCxnSpPr>
            <a:cxnSpLocks/>
            <a:stCxn id="38" idx="2"/>
            <a:endCxn id="44" idx="0"/>
          </p:cNvCxnSpPr>
          <p:nvPr/>
        </p:nvCxnSpPr>
        <p:spPr>
          <a:xfrm>
            <a:off x="4808952" y="3785839"/>
            <a:ext cx="0" cy="80290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10338E6B-F9D6-4C45-9798-2EE5ECD6181E}"/>
              </a:ext>
            </a:extLst>
          </p:cNvPr>
          <p:cNvCxnSpPr>
            <a:cxnSpLocks/>
            <a:stCxn id="39" idx="2"/>
            <a:endCxn id="45" idx="0"/>
          </p:cNvCxnSpPr>
          <p:nvPr/>
        </p:nvCxnSpPr>
        <p:spPr>
          <a:xfrm>
            <a:off x="6597783" y="3785839"/>
            <a:ext cx="0" cy="61331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AA10215-707C-7E42-9829-41C13167D303}"/>
              </a:ext>
            </a:extLst>
          </p:cNvPr>
          <p:cNvCxnSpPr>
            <a:cxnSpLocks/>
            <a:stCxn id="40" idx="2"/>
            <a:endCxn id="46" idx="0"/>
          </p:cNvCxnSpPr>
          <p:nvPr/>
        </p:nvCxnSpPr>
        <p:spPr>
          <a:xfrm>
            <a:off x="8386614" y="3785839"/>
            <a:ext cx="0" cy="80290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BF3AB47A-D401-3F4A-8223-0C9551950F8F}"/>
              </a:ext>
            </a:extLst>
          </p:cNvPr>
          <p:cNvCxnSpPr>
            <a:cxnSpLocks/>
            <a:stCxn id="41" idx="2"/>
            <a:endCxn id="47" idx="0"/>
          </p:cNvCxnSpPr>
          <p:nvPr/>
        </p:nvCxnSpPr>
        <p:spPr>
          <a:xfrm>
            <a:off x="10175443" y="3785839"/>
            <a:ext cx="0" cy="80290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F75FCE75-B6DD-E744-9C02-06E77A311F48}"/>
              </a:ext>
            </a:extLst>
          </p:cNvPr>
          <p:cNvCxnSpPr>
            <a:cxnSpLocks/>
            <a:stCxn id="28" idx="2"/>
            <a:endCxn id="40" idx="0"/>
          </p:cNvCxnSpPr>
          <p:nvPr/>
        </p:nvCxnSpPr>
        <p:spPr>
          <a:xfrm>
            <a:off x="8386614" y="2559198"/>
            <a:ext cx="0" cy="80290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EC018DB-4B64-DB4A-A9B9-65542B47AFB4}"/>
              </a:ext>
            </a:extLst>
          </p:cNvPr>
          <p:cNvCxnSpPr>
            <a:cxnSpLocks/>
            <a:stCxn id="10" idx="2"/>
            <a:endCxn id="25" idx="0"/>
          </p:cNvCxnSpPr>
          <p:nvPr/>
        </p:nvCxnSpPr>
        <p:spPr>
          <a:xfrm>
            <a:off x="3020120" y="1550013"/>
            <a:ext cx="1" cy="58544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A2E639E-B259-234C-9512-82AE53CB0988}"/>
              </a:ext>
            </a:extLst>
          </p:cNvPr>
          <p:cNvSpPr/>
          <p:nvPr/>
        </p:nvSpPr>
        <p:spPr>
          <a:xfrm>
            <a:off x="2412378" y="1170872"/>
            <a:ext cx="1215483" cy="379141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/>
              <a:t>Start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C0A47F-F86F-4941-9096-E00E537C1B5D}"/>
              </a:ext>
            </a:extLst>
          </p:cNvPr>
          <p:cNvSpPr txBox="1"/>
          <p:nvPr/>
        </p:nvSpPr>
        <p:spPr>
          <a:xfrm>
            <a:off x="7157154" y="913994"/>
            <a:ext cx="391042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N" sz="1400"/>
              <a:t>2021-05</a:t>
            </a:r>
          </a:p>
          <a:p>
            <a:pPr algn="r"/>
            <a:r>
              <a:rPr lang="en-CN" sz="1400"/>
              <a:t>Kyle Zhang</a:t>
            </a:r>
          </a:p>
          <a:p>
            <a:pPr algn="r"/>
            <a:r>
              <a:rPr lang="en-US" sz="1400"/>
              <a:t>https://github.com/kyle11235/xray-whitelist-demo</a:t>
            </a:r>
            <a:endParaRPr lang="en-CN" sz="1400"/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79678E31-F621-A74C-AA18-6C32C462B714}"/>
              </a:ext>
            </a:extLst>
          </p:cNvPr>
          <p:cNvSpPr/>
          <p:nvPr/>
        </p:nvSpPr>
        <p:spPr>
          <a:xfrm>
            <a:off x="9567700" y="5837681"/>
            <a:ext cx="1215483" cy="379141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/>
              <a:t>End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C67D0E5-017D-1F46-8AC2-0C3A63B3B81E}"/>
              </a:ext>
            </a:extLst>
          </p:cNvPr>
          <p:cNvCxnSpPr>
            <a:cxnSpLocks/>
            <a:stCxn id="47" idx="2"/>
            <a:endCxn id="53" idx="0"/>
          </p:cNvCxnSpPr>
          <p:nvPr/>
        </p:nvCxnSpPr>
        <p:spPr>
          <a:xfrm flipH="1">
            <a:off x="10175442" y="5012479"/>
            <a:ext cx="1" cy="82520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BF94AA70-19C3-E544-B60C-5C01F12E2163}"/>
              </a:ext>
            </a:extLst>
          </p:cNvPr>
          <p:cNvSpPr txBox="1"/>
          <p:nvPr/>
        </p:nvSpPr>
        <p:spPr>
          <a:xfrm>
            <a:off x="3860227" y="300673"/>
            <a:ext cx="4006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600"/>
              <a:t>Xray Whitelist Demo</a:t>
            </a:r>
            <a:endParaRPr lang="en-CN" sz="3600"/>
          </a:p>
        </p:txBody>
      </p:sp>
    </p:spTree>
    <p:extLst>
      <p:ext uri="{BB962C8B-B14F-4D97-AF65-F5344CB8AC3E}">
        <p14:creationId xmlns:p14="http://schemas.microsoft.com/office/powerpoint/2010/main" val="12818848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650</TotalTime>
  <Words>49</Words>
  <Application>Microsoft Macintosh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Celestial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Xray whitelist demo</dc:title>
  <dc:creator>iyqy</dc:creator>
  <cp:lastModifiedBy>iyqy</cp:lastModifiedBy>
  <cp:revision>53</cp:revision>
  <dcterms:created xsi:type="dcterms:W3CDTF">2021-05-24T01:08:19Z</dcterms:created>
  <dcterms:modified xsi:type="dcterms:W3CDTF">2021-05-24T14:00:47Z</dcterms:modified>
</cp:coreProperties>
</file>