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180"/>
  </p:normalViewPr>
  <p:slideViewPr>
    <p:cSldViewPr snapToGrid="0" snapToObjects="1">
      <p:cViewPr varScale="1">
        <p:scale>
          <a:sx n="151" d="100"/>
          <a:sy n="151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157154" y="913994"/>
            <a:ext cx="3910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https://github.com/kyle11235/xray-whitelist-demo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Be Blocked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227134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825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860227" y="300673"/>
            <a:ext cx="400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Whitelist Demo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652</TotalTime>
  <Words>47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58</cp:revision>
  <dcterms:created xsi:type="dcterms:W3CDTF">2021-05-24T01:08:19Z</dcterms:created>
  <dcterms:modified xsi:type="dcterms:W3CDTF">2021-05-25T08:58:23Z</dcterms:modified>
</cp:coreProperties>
</file>