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479998" y="913994"/>
            <a:ext cx="3587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https://github.com/kyle11235/xray-in-practice</a:t>
            </a:r>
            <a:endParaRPr lang="en-CN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7" y="2123461"/>
            <a:ext cx="9943173" cy="3679923"/>
            <a:chOff x="888380" y="1628071"/>
            <a:chExt cx="10415242" cy="36799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DD99-BB9B-8747-8F47-F3994E84E0E3}"/>
              </a:ext>
            </a:extLst>
          </p:cNvPr>
          <p:cNvSpPr/>
          <p:nvPr/>
        </p:nvSpPr>
        <p:spPr>
          <a:xfrm>
            <a:off x="2286002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AF546-8008-B740-B11C-384D461A6522}"/>
              </a:ext>
            </a:extLst>
          </p:cNvPr>
          <p:cNvSpPr/>
          <p:nvPr/>
        </p:nvSpPr>
        <p:spPr>
          <a:xfrm>
            <a:off x="7652495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Admin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306AC-CC32-834E-B508-85D96D0BB274}"/>
              </a:ext>
            </a:extLst>
          </p:cNvPr>
          <p:cNvSpPr/>
          <p:nvPr/>
        </p:nvSpPr>
        <p:spPr>
          <a:xfrm>
            <a:off x="2286002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42D8FB-2476-024B-AA2B-5A70F6AA2AB5}"/>
              </a:ext>
            </a:extLst>
          </p:cNvPr>
          <p:cNvSpPr/>
          <p:nvPr/>
        </p:nvSpPr>
        <p:spPr>
          <a:xfrm>
            <a:off x="4074833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242AC4-1065-E641-B373-24DF5E2C271E}"/>
              </a:ext>
            </a:extLst>
          </p:cNvPr>
          <p:cNvSpPr/>
          <p:nvPr/>
        </p:nvSpPr>
        <p:spPr>
          <a:xfrm>
            <a:off x="5863664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Record/Notify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A9D56F-43CC-044F-90E0-4065CDA1DAEC}"/>
              </a:ext>
            </a:extLst>
          </p:cNvPr>
          <p:cNvSpPr/>
          <p:nvPr/>
        </p:nvSpPr>
        <p:spPr>
          <a:xfrm>
            <a:off x="7652495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Approve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378B-3F7D-C948-AF6A-473950B083A6}"/>
              </a:ext>
            </a:extLst>
          </p:cNvPr>
          <p:cNvSpPr/>
          <p:nvPr/>
        </p:nvSpPr>
        <p:spPr>
          <a:xfrm>
            <a:off x="9441324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Whitelisted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BAB13F-7751-734F-B354-333ADF622436}"/>
              </a:ext>
            </a:extLst>
          </p:cNvPr>
          <p:cNvSpPr/>
          <p:nvPr/>
        </p:nvSpPr>
        <p:spPr>
          <a:xfrm>
            <a:off x="2286002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Block Download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D9738-A336-DC48-AF14-A2B488A353E2}"/>
              </a:ext>
            </a:extLst>
          </p:cNvPr>
          <p:cNvSpPr/>
          <p:nvPr/>
        </p:nvSpPr>
        <p:spPr>
          <a:xfrm>
            <a:off x="4074833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Xray IDE Plugin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527FF-629D-0C4D-9AD0-FCF2B5D2AE12}"/>
              </a:ext>
            </a:extLst>
          </p:cNvPr>
          <p:cNvSpPr/>
          <p:nvPr/>
        </p:nvSpPr>
        <p:spPr>
          <a:xfrm>
            <a:off x="5863664" y="4788611"/>
            <a:ext cx="1468245" cy="802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Meta data</a:t>
            </a:r>
          </a:p>
          <a:p>
            <a:pPr algn="ctr"/>
            <a:r>
              <a:rPr lang="en-CN" sz="1400"/>
              <a:t>Webhook</a:t>
            </a:r>
          </a:p>
          <a:p>
            <a:pPr algn="ctr"/>
            <a:r>
              <a:rPr lang="en-CN" sz="1400"/>
              <a:t>Generic Repo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31746-846A-BB43-A7E3-71BE57A82CC1}"/>
              </a:ext>
            </a:extLst>
          </p:cNvPr>
          <p:cNvSpPr/>
          <p:nvPr/>
        </p:nvSpPr>
        <p:spPr>
          <a:xfrm>
            <a:off x="7652495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API/AQL/CLI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B58766-A94D-354D-853C-1737DD989949}"/>
              </a:ext>
            </a:extLst>
          </p:cNvPr>
          <p:cNvSpPr/>
          <p:nvPr/>
        </p:nvSpPr>
        <p:spPr>
          <a:xfrm>
            <a:off x="9441324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Virtual Repo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7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8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9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40" y="3963423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5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5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6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7" y="4175292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8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7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8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4" y="1939466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82" y="1560325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4" y="6037563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6" y="5401932"/>
            <a:ext cx="1" cy="6356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4176511" y="392931"/>
            <a:ext cx="3053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In Practice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804</TotalTime>
  <Words>46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66</cp:revision>
  <dcterms:created xsi:type="dcterms:W3CDTF">2021-05-24T01:08:19Z</dcterms:created>
  <dcterms:modified xsi:type="dcterms:W3CDTF">2021-06-06T15:14:27Z</dcterms:modified>
</cp:coreProperties>
</file>