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6C764-D66A-6B41-9337-3F870CED71A5}"/>
              </a:ext>
            </a:extLst>
          </p:cNvPr>
          <p:cNvGrpSpPr/>
          <p:nvPr/>
        </p:nvGrpSpPr>
        <p:grpSpPr>
          <a:xfrm>
            <a:off x="1124413" y="1734008"/>
            <a:ext cx="9943173" cy="4906564"/>
            <a:chOff x="888380" y="1628071"/>
            <a:chExt cx="10415242" cy="49065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40BA17-0B3C-224F-A20F-85E5B4910B41}"/>
                </a:ext>
              </a:extLst>
            </p:cNvPr>
            <p:cNvSpPr/>
            <p:nvPr/>
          </p:nvSpPr>
          <p:spPr>
            <a:xfrm>
              <a:off x="888383" y="1628071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Role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1A3D0-0468-B540-A3F9-DCDB2DBEB04E}"/>
                </a:ext>
              </a:extLst>
            </p:cNvPr>
            <p:cNvSpPr/>
            <p:nvPr/>
          </p:nvSpPr>
          <p:spPr>
            <a:xfrm>
              <a:off x="888382" y="2854712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B26150-9FBD-E043-814B-A13AA205F53D}"/>
                </a:ext>
              </a:extLst>
            </p:cNvPr>
            <p:cNvSpPr/>
            <p:nvPr/>
          </p:nvSpPr>
          <p:spPr>
            <a:xfrm>
              <a:off x="888380" y="4081353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Feature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6FFCDF-AC13-274D-94A9-AB2928B4B4AD}"/>
                </a:ext>
              </a:extLst>
            </p:cNvPr>
            <p:cNvSpPr/>
            <p:nvPr/>
          </p:nvSpPr>
          <p:spPr>
            <a:xfrm>
              <a:off x="888380" y="5307994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Cue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2AD66A-FFCD-BC41-93AC-689865F24E2F}"/>
              </a:ext>
            </a:extLst>
          </p:cNvPr>
          <p:cNvGrpSpPr/>
          <p:nvPr/>
        </p:nvGrpSpPr>
        <p:grpSpPr>
          <a:xfrm>
            <a:off x="2285998" y="2135459"/>
            <a:ext cx="6834738" cy="423739"/>
            <a:chOff x="2443975" y="2139361"/>
            <a:chExt cx="6834738" cy="4237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47DD99-BB9B-8747-8F47-F3994E84E0E3}"/>
                </a:ext>
              </a:extLst>
            </p:cNvPr>
            <p:cNvSpPr/>
            <p:nvPr/>
          </p:nvSpPr>
          <p:spPr>
            <a:xfrm>
              <a:off x="2443975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Developer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AAF546-8008-B740-B11C-384D461A6522}"/>
                </a:ext>
              </a:extLst>
            </p:cNvPr>
            <p:cNvSpPr/>
            <p:nvPr/>
          </p:nvSpPr>
          <p:spPr>
            <a:xfrm>
              <a:off x="7810468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Admin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60D59E-64F4-BE47-BEB3-6691B5E411A2}"/>
              </a:ext>
            </a:extLst>
          </p:cNvPr>
          <p:cNvGrpSpPr/>
          <p:nvPr/>
        </p:nvGrpSpPr>
        <p:grpSpPr>
          <a:xfrm>
            <a:off x="2285998" y="3362100"/>
            <a:ext cx="8623567" cy="423739"/>
            <a:chOff x="2443975" y="2139361"/>
            <a:chExt cx="8623567" cy="4237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B306AC-CC32-834E-B508-85D96D0BB274}"/>
                </a:ext>
              </a:extLst>
            </p:cNvPr>
            <p:cNvSpPr/>
            <p:nvPr/>
          </p:nvSpPr>
          <p:spPr>
            <a:xfrm>
              <a:off x="2443975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Be Blocked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42D8FB-2476-024B-AA2B-5A70F6AA2AB5}"/>
                </a:ext>
              </a:extLst>
            </p:cNvPr>
            <p:cNvSpPr/>
            <p:nvPr/>
          </p:nvSpPr>
          <p:spPr>
            <a:xfrm>
              <a:off x="4232806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Request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5242AC4-1065-E641-B373-24DF5E2C271E}"/>
                </a:ext>
              </a:extLst>
            </p:cNvPr>
            <p:cNvSpPr/>
            <p:nvPr/>
          </p:nvSpPr>
          <p:spPr>
            <a:xfrm>
              <a:off x="6021637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Record/Notify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A9D56F-43CC-044F-90E0-4065CDA1DAEC}"/>
                </a:ext>
              </a:extLst>
            </p:cNvPr>
            <p:cNvSpPr/>
            <p:nvPr/>
          </p:nvSpPr>
          <p:spPr>
            <a:xfrm>
              <a:off x="7810468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Approve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E2378B-3F7D-C948-AF6A-473950B083A6}"/>
                </a:ext>
              </a:extLst>
            </p:cNvPr>
            <p:cNvSpPr/>
            <p:nvPr/>
          </p:nvSpPr>
          <p:spPr>
            <a:xfrm>
              <a:off x="9599297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Whitelisted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11BCCD-1211-6948-A7A6-6F4B7CF2ACC0}"/>
              </a:ext>
            </a:extLst>
          </p:cNvPr>
          <p:cNvGrpSpPr/>
          <p:nvPr/>
        </p:nvGrpSpPr>
        <p:grpSpPr>
          <a:xfrm>
            <a:off x="2285998" y="4399158"/>
            <a:ext cx="8623567" cy="802901"/>
            <a:chOff x="2443975" y="1949779"/>
            <a:chExt cx="8623567" cy="80290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BAB13F-7751-734F-B354-333ADF622436}"/>
                </a:ext>
              </a:extLst>
            </p:cNvPr>
            <p:cNvSpPr/>
            <p:nvPr/>
          </p:nvSpPr>
          <p:spPr>
            <a:xfrm>
              <a:off x="2443975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Block Download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6D9738-A336-DC48-AF14-A2B488A353E2}"/>
                </a:ext>
              </a:extLst>
            </p:cNvPr>
            <p:cNvSpPr/>
            <p:nvPr/>
          </p:nvSpPr>
          <p:spPr>
            <a:xfrm>
              <a:off x="4232806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Xray IDE Plugin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FD527FF-629D-0C4D-9AD0-FCF2B5D2AE12}"/>
                </a:ext>
              </a:extLst>
            </p:cNvPr>
            <p:cNvSpPr/>
            <p:nvPr/>
          </p:nvSpPr>
          <p:spPr>
            <a:xfrm>
              <a:off x="6021637" y="1949779"/>
              <a:ext cx="1468245" cy="8029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Meta data</a:t>
              </a:r>
            </a:p>
            <a:p>
              <a:pPr algn="ctr"/>
              <a:r>
                <a:rPr lang="en-CN" sz="1400"/>
                <a:t>Webhook</a:t>
              </a:r>
            </a:p>
            <a:p>
              <a:pPr algn="ctr"/>
              <a:r>
                <a:rPr lang="en-CN" sz="1400"/>
                <a:t>Generic Repo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C31746-846A-BB43-A7E3-71BE57A82CC1}"/>
                </a:ext>
              </a:extLst>
            </p:cNvPr>
            <p:cNvSpPr/>
            <p:nvPr/>
          </p:nvSpPr>
          <p:spPr>
            <a:xfrm>
              <a:off x="7810468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API/AQL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B58766-A94D-354D-853C-1737DD989949}"/>
                </a:ext>
              </a:extLst>
            </p:cNvPr>
            <p:cNvSpPr/>
            <p:nvPr/>
          </p:nvSpPr>
          <p:spPr>
            <a:xfrm>
              <a:off x="9599297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Virtual Repo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83D884-CC28-2D49-AF31-E10AD4581C93}"/>
              </a:ext>
            </a:extLst>
          </p:cNvPr>
          <p:cNvGrpSpPr/>
          <p:nvPr/>
        </p:nvGrpSpPr>
        <p:grpSpPr>
          <a:xfrm>
            <a:off x="4074829" y="5813730"/>
            <a:ext cx="5045907" cy="423739"/>
            <a:chOff x="4232806" y="2139361"/>
            <a:chExt cx="5045907" cy="42373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FF3F58-E805-9C46-A598-039898382611}"/>
                </a:ext>
              </a:extLst>
            </p:cNvPr>
            <p:cNvSpPr/>
            <p:nvPr/>
          </p:nvSpPr>
          <p:spPr>
            <a:xfrm>
              <a:off x="4232806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Qing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D73CD9-97BC-BA47-85AC-F71169AF2604}"/>
                </a:ext>
              </a:extLst>
            </p:cNvPr>
            <p:cNvSpPr/>
            <p:nvPr/>
          </p:nvSpPr>
          <p:spPr>
            <a:xfrm>
              <a:off x="6021637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George</a:t>
              </a:r>
            </a:p>
            <a:p>
              <a:pPr algn="ctr"/>
              <a:r>
                <a:rPr lang="en-CN" sz="1400"/>
                <a:t>Qiang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CDA2AF-9BFF-E943-B30B-BCD43178557C}"/>
                </a:ext>
              </a:extLst>
            </p:cNvPr>
            <p:cNvSpPr/>
            <p:nvPr/>
          </p:nvSpPr>
          <p:spPr>
            <a:xfrm>
              <a:off x="7810468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A Zong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A46C9-74E7-684A-88D4-BE8B8F36530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754243" y="3573970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33E05D-5BA8-C143-B83B-E3803FD9AD0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543074" y="3573970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F09E7-2A0D-834F-8B46-C0CBB92DD80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331905" y="3573970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5E0439-FE5F-E945-A9E0-FD13625124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120736" y="3573970"/>
            <a:ext cx="3205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3F356-01BD-0346-9457-7DFF4B4DDC2D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020121" y="2559198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4C94D0-C123-2744-959F-90534D80A0A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3020121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199A23-1FBD-CA4A-A578-03882C1AB3F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808952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338E6B-F9D6-4C45-9798-2EE5ECD6181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6597783" y="3785839"/>
            <a:ext cx="0" cy="613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A10215-707C-7E42-9829-41C13167D303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8386614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3AB47A-D401-3F4A-8223-0C9551950F8F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0175443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5FCE75-B6DD-E744-9C02-06E77A311F48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8386614" y="2559198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C018DB-4B64-DB4A-A9B9-65542B47AFB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020120" y="1550013"/>
            <a:ext cx="1" cy="585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2E639E-B259-234C-9512-82AE53CB0988}"/>
              </a:ext>
            </a:extLst>
          </p:cNvPr>
          <p:cNvSpPr/>
          <p:nvPr/>
        </p:nvSpPr>
        <p:spPr>
          <a:xfrm>
            <a:off x="2412378" y="1170872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7157154" y="913994"/>
            <a:ext cx="3910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2021-05</a:t>
            </a:r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https://github.com/kyle11235/xray-whitelist-demo</a:t>
            </a:r>
            <a:endParaRPr lang="en-CN" sz="140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9678E31-F621-A74C-AA18-6C32C462B714}"/>
              </a:ext>
            </a:extLst>
          </p:cNvPr>
          <p:cNvSpPr/>
          <p:nvPr/>
        </p:nvSpPr>
        <p:spPr>
          <a:xfrm>
            <a:off x="9567700" y="5837681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End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7D0E5-017D-1F46-8AC2-0C3A63B3B81E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10175442" y="5012479"/>
            <a:ext cx="1" cy="825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3860227" y="300673"/>
            <a:ext cx="400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Xray Whitelist Demo</a:t>
            </a:r>
            <a:endParaRPr lang="en-CN" sz="3600"/>
          </a:p>
        </p:txBody>
      </p:sp>
    </p:spTree>
    <p:extLst>
      <p:ext uri="{BB962C8B-B14F-4D97-AF65-F5344CB8AC3E}">
        <p14:creationId xmlns:p14="http://schemas.microsoft.com/office/powerpoint/2010/main" val="128188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337</TotalTime>
  <Words>51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52</cp:revision>
  <dcterms:created xsi:type="dcterms:W3CDTF">2021-05-24T01:08:19Z</dcterms:created>
  <dcterms:modified xsi:type="dcterms:W3CDTF">2021-05-24T08:47:55Z</dcterms:modified>
</cp:coreProperties>
</file>