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69" r:id="rId10"/>
    <p:sldId id="274" r:id="rId11"/>
    <p:sldId id="271" r:id="rId12"/>
    <p:sldId id="268" r:id="rId13"/>
    <p:sldId id="272" r:id="rId14"/>
    <p:sldId id="273" r:id="rId15"/>
    <p:sldId id="275" r:id="rId16"/>
    <p:sldId id="257" r:id="rId17"/>
    <p:sldId id="258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F3D74-DD73-42BD-AB91-CBCEC21A1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26498C-94E7-4341-8532-3DF8AC1CD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3D621-9ADB-4A8A-BDC9-305A3580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4F63E-078C-4C79-9559-3DEF0F0F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02E24-3A17-4E47-AEE2-F0B99CC0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9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2DCC-A856-44A4-A7B4-E56D34D8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461B2-B20B-4671-823D-26C7E25A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1C3EE-431D-4AB3-87C6-D86A00FD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22E9A-DA1A-45B3-B0A8-30244143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E2A4A-D861-4B14-8E48-EA737E11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4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F0FC51-395C-4027-87AA-A809E9D62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A7A72B-EEC5-4230-A180-BD38A57EF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3B742-F29D-4173-AC1E-488045C6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4D876-DC92-4F1D-975B-139B022F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05D6B-0FB2-409E-B416-FCB78FF0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5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625B4-DB41-47A3-A570-15606433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9FD9-0916-4ADC-AE2B-D7D4C75C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9B676-735E-4C16-8AFB-037345C4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3DB24-4F16-421F-84F2-CCFEB0AB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BBFC0-4C0B-4AC3-A7D0-1CA02660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3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F145-58B4-4528-9DA0-2CBF4ACD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9ADBD-BA07-4DB7-A8EE-D8488944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9CA69-A4F6-44C3-AB74-39E3C75E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0C16C-5C9D-4423-A1F6-68EF449F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4DD7C-378D-4FDB-922C-3FEF4FBD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8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CB77-F124-474D-89B0-6E10A987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795C0-B596-4AD8-9434-1CF78FB15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0CC7BD-A2CF-4D98-8D9F-B186EA3B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0DC2E-3DBF-4968-91FF-6DE9E4D9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1421B-5CAA-44A2-B2AE-F0AF1546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59E59-E34B-4773-A41B-DFE31AD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9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A504-0F08-4F42-85C8-0F9C2C03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25DEA-5FA4-4424-B91D-8795727D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E6A74-B4C3-4B54-86BC-18B85257A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1D1F88-6B8E-4D44-9009-F74B713B8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3D2394-70D2-4753-99C5-FB83BFDD7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284AED-3E90-410C-A4E1-A73CD0BC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5574A4-C302-45AD-8CE5-2DAC20A4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F96B53-BC91-41AE-9BC8-CE21940F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A27D-C94E-48B7-816C-553C942E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0E3CD-10DA-450A-A857-D09C7D88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84AD0-13C3-4969-B21D-D427D05F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15916-07BA-499E-A47F-4E0A1F60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D44C75-5ADD-4232-8381-44CC3442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BF4D3E-CCE6-4ABB-8110-2C023D5B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23E23F-6899-4259-AA44-92FB1352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7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81D77-F706-4ECA-807B-25D1F05A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E647B-D321-4E8C-8D62-C1E09E83B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F51D-F878-44D1-A8BA-8D7E16561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91186-126E-4799-A4C2-C3B32DA1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A3C45-4174-4057-BDB6-0F353F1F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519C2-9941-4DFE-8472-0D156DF8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0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C653D-6647-4D18-B81F-219759AA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89F1B-623C-490A-86AA-6F216F11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3A14C-2F66-485F-BDE0-A0B967A0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E646B-7A17-4D6A-B9DA-EF457948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DC8DB-806B-414E-9A49-4E3E1C1B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2CA42-A21A-4267-B313-B6DDA77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3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4E7BD6-4495-4210-B975-340AC422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F18F7-DB64-4AB7-B274-F2DAE0BB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8BDC7-D92D-4061-804E-F1F55402E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3266-94B6-4FFA-801E-60D4F1F1F9B0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681E8-8BC1-4B8F-8707-DDFE4E173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C2D78-326B-4D96-AD34-76B7BA703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1897-DA22-4D54-9B77-B396FF434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5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4221-F880-4287-A93C-DBD6B334A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텍스트 데이터 클러스터링을 이용한 논문 추천 알고리즘 개발 및 실험적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C0061-8472-4C8D-B9BB-54D649290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소프트웨어학과 </a:t>
            </a:r>
            <a:r>
              <a:rPr lang="en-US" altLang="ko-KR" dirty="0"/>
              <a:t>201920723 </a:t>
            </a:r>
            <a:r>
              <a:rPr lang="ko-KR" altLang="en-US" dirty="0"/>
              <a:t>김동욱</a:t>
            </a:r>
          </a:p>
        </p:txBody>
      </p:sp>
    </p:spTree>
    <p:extLst>
      <p:ext uri="{BB962C8B-B14F-4D97-AF65-F5344CB8AC3E}">
        <p14:creationId xmlns:p14="http://schemas.microsoft.com/office/powerpoint/2010/main" val="198318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/>
              <a:t>데이터 형태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72C5B1-B427-4BDE-A950-4D1808F32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902335" y="1825625"/>
            <a:ext cx="4387329" cy="435133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0806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/>
              <a:t>모델 파라미터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D27AB41-C51F-4D57-BCD4-4DEDA558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벡터화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Parameters: </a:t>
            </a:r>
            <a:r>
              <a:rPr lang="en-US" altLang="ko-KR" dirty="0" err="1"/>
              <a:t>min_df</a:t>
            </a:r>
            <a:r>
              <a:rPr lang="en-US" altLang="ko-KR" dirty="0"/>
              <a:t> =&gt; 1, 0.05, 0.01, 0.001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차원 축소 </a:t>
            </a:r>
            <a:r>
              <a:rPr lang="en-US" altLang="ko-KR" dirty="0"/>
              <a:t>PCA</a:t>
            </a:r>
          </a:p>
          <a:p>
            <a:pPr marL="0" indent="0">
              <a:buNone/>
            </a:pPr>
            <a:r>
              <a:rPr lang="en-US" altLang="ko-KR" dirty="0"/>
              <a:t>Parameters: </a:t>
            </a:r>
            <a:r>
              <a:rPr lang="en-US" altLang="ko-KR" dirty="0" err="1"/>
              <a:t>n_components</a:t>
            </a:r>
            <a:r>
              <a:rPr lang="en-US" altLang="ko-KR" dirty="0"/>
              <a:t> =&gt; 0.1, 0.5, 0.8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Dbscan</a:t>
            </a:r>
            <a:r>
              <a:rPr lang="en-US" altLang="ko-KR" dirty="0"/>
              <a:t> </a:t>
            </a:r>
            <a:r>
              <a:rPr lang="ko-KR" altLang="en-US" dirty="0"/>
              <a:t>클러스터링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Parameters: eps                                     12</a:t>
            </a:r>
            <a:r>
              <a:rPr lang="ko-KR" altLang="en-US" dirty="0"/>
              <a:t>가지 모델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232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  <a:r>
              <a:rPr lang="en-US" altLang="ko-KR" dirty="0" err="1"/>
              <a:t>idf</a:t>
            </a:r>
            <a:r>
              <a:rPr lang="en-US" altLang="ko-KR" dirty="0"/>
              <a:t> </a:t>
            </a:r>
            <a:r>
              <a:rPr lang="ko-KR" altLang="en-US" dirty="0"/>
              <a:t>벡터화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D20B6C5-E951-454E-B057-4FE1DCB1B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90160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08473D-0B17-4B88-9C33-093BEC864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3223" y="4075586"/>
            <a:ext cx="9505554" cy="19016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78C882B-3755-4AEF-ADBF-9C891D4C0EB4}"/>
              </a:ext>
            </a:extLst>
          </p:cNvPr>
          <p:cNvSpPr/>
          <p:nvPr/>
        </p:nvSpPr>
        <p:spPr>
          <a:xfrm>
            <a:off x="4627489" y="5977192"/>
            <a:ext cx="2937021" cy="483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min_df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=0.05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후 </a:t>
            </a:r>
            <a:r>
              <a:rPr lang="en-US" altLang="ko-KR" kern="0" dirty="0" err="1">
                <a:solidFill>
                  <a:srgbClr val="000000"/>
                </a:solidFill>
                <a:latin typeface="휴먼명조"/>
                <a:ea typeface="휴먼명조"/>
              </a:rPr>
              <a:t>tf-idf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  <a:ea typeface="휴먼명조"/>
              </a:rPr>
              <a:t>벡터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69509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365125"/>
            <a:ext cx="111379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/>
              <a:t>차원 축소</a:t>
            </a:r>
            <a:r>
              <a:rPr lang="en-US" altLang="ko-KR" dirty="0"/>
              <a:t>(</a:t>
            </a:r>
            <a:r>
              <a:rPr lang="ko-KR" altLang="en-US" dirty="0"/>
              <a:t>분산 기여도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D27AB41-C51F-4D57-BCD4-4DEDA558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F8CA116-E6B6-43B9-A6D2-F93348E6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853" y="1825625"/>
            <a:ext cx="8702293" cy="435133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0004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365125"/>
            <a:ext cx="111379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/>
              <a:t>클러스터링</a:t>
            </a:r>
            <a:r>
              <a:rPr lang="en-US" altLang="ko-KR" dirty="0"/>
              <a:t>(eps </a:t>
            </a:r>
            <a:r>
              <a:rPr lang="ko-KR" altLang="en-US" dirty="0"/>
              <a:t>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D27AB41-C51F-4D57-BCD4-4DEDA558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ABAFA5E-0CB7-4480-A3A9-594A1AF7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631" y="1825625"/>
            <a:ext cx="9532737" cy="476673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6463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365125"/>
            <a:ext cx="111379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/>
              <a:t>검정</a:t>
            </a: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4E9804CF-A97A-42F4-87E9-12A85C455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755397"/>
              </p:ext>
            </p:extLst>
          </p:nvPr>
        </p:nvGraphicFramePr>
        <p:xfrm>
          <a:off x="5639931" y="1892828"/>
          <a:ext cx="5895975" cy="4252345"/>
        </p:xfrm>
        <a:graphic>
          <a:graphicData uri="http://schemas.openxmlformats.org/drawingml/2006/table">
            <a:tbl>
              <a:tblPr/>
              <a:tblGrid>
                <a:gridCol w="2225529">
                  <a:extLst>
                    <a:ext uri="{9D8B030D-6E8A-4147-A177-3AD203B41FA5}">
                      <a16:colId xmlns:a16="http://schemas.microsoft.com/office/drawing/2014/main" val="1240987677"/>
                    </a:ext>
                  </a:extLst>
                </a:gridCol>
                <a:gridCol w="1705121">
                  <a:extLst>
                    <a:ext uri="{9D8B030D-6E8A-4147-A177-3AD203B41FA5}">
                      <a16:colId xmlns:a16="http://schemas.microsoft.com/office/drawing/2014/main" val="3306416460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1422462840"/>
                    </a:ext>
                  </a:extLst>
                </a:gridCol>
              </a:tblGrid>
              <a:tr h="5975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파라미터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(min_df,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분산 기여도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클러스터 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실루엣 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451277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0.05, 0.1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566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05778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0.05, 0.5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2861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0.05, 0.8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472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8722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0.05, 1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561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160382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0.01, 0.1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0.35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335499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0.01, 0.5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96261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0.01, 0.8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3611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0.01, 1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625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137208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0.001, 0.1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242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07663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0.001, 0.5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16055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0.001, 0.8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804874"/>
                  </a:ext>
                </a:extLst>
              </a:tr>
              <a:tr h="3045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0.001, 1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835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882794"/>
                  </a:ext>
                </a:extLst>
              </a:tr>
            </a:tbl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82A54202-A6F0-4B8E-AC8E-013C4DB3A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094" y="1690688"/>
            <a:ext cx="4656811" cy="465719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43943E4-8429-4F7C-BEDA-772A957EA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931" y="1892257"/>
            <a:ext cx="22066807" cy="55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5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0E12D-B387-404B-999A-3DF2C4E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클러스터가 잘된 경우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03A325-A86A-4740-ABBE-1FBE3F4AB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983" y="1370733"/>
            <a:ext cx="7838033" cy="52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0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7195-AC1E-4EE2-B6E9-9962AED5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클러스터가 잘 안된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B1A0D-1CAF-49C5-9C76-97FEFBB3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6FCBDC-FD34-4242-9751-25FFAEDD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138"/>
            <a:ext cx="12192000" cy="33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7195-AC1E-4EE2-B6E9-9962AED5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B1A0D-1CAF-49C5-9C76-97FEFBB3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고차원 데이터를 사용하기 때문에 </a:t>
            </a:r>
            <a:r>
              <a:rPr lang="en-US" altLang="ko-KR" dirty="0"/>
              <a:t>distance based </a:t>
            </a:r>
            <a:r>
              <a:rPr lang="ko-KR" altLang="en-US" dirty="0"/>
              <a:t>방법인 클러스터링이 잘 이루어지지 않는다</a:t>
            </a:r>
            <a:r>
              <a:rPr lang="en-US" altLang="ko-KR" dirty="0"/>
              <a:t>(</a:t>
            </a:r>
            <a:r>
              <a:rPr lang="ko-KR" altLang="en-US" dirty="0"/>
              <a:t>한 클러스터에 대부분 </a:t>
            </a:r>
            <a:r>
              <a:rPr lang="en-US" altLang="ko-KR" dirty="0"/>
              <a:t>2</a:t>
            </a:r>
            <a:r>
              <a:rPr lang="ko-KR" altLang="en-US" dirty="0"/>
              <a:t>개의 데이터가 들어있음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eps </a:t>
            </a:r>
            <a:r>
              <a:rPr lang="ko-KR" altLang="en-US" dirty="0"/>
              <a:t>등 파라미터에 예민한 모습을 보이며 다양한 결과가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클러스터링이 잘 된 클러스터를 보면 제목 없이 요약 부분만 사용하여 클러스터링을 했음에도 비슷한 제목의 논문이 클러스터링 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80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0B7FD-C616-4D05-91BD-6AFFFEF8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flask</a:t>
            </a:r>
            <a:r>
              <a:rPr lang="ko-KR" altLang="en-US" dirty="0"/>
              <a:t> 배포 및 </a:t>
            </a:r>
            <a:r>
              <a:rPr lang="en-US" altLang="ko-KR" dirty="0"/>
              <a:t>recommendation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AAD750-33B3-478C-9DD3-FAD62B86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90" y="1690688"/>
            <a:ext cx="6444619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7D84B-F26D-40BF-ACED-3531784E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F022C-775B-4D7D-A613-4FA1D877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구현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결과 분석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Flask </a:t>
            </a:r>
            <a:r>
              <a:rPr lang="ko-KR" altLang="en-US" dirty="0"/>
              <a:t>배포 및 </a:t>
            </a:r>
            <a:r>
              <a:rPr lang="en-US" altLang="ko-KR" dirty="0"/>
              <a:t>recommendation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14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0B7FD-C616-4D05-91BD-6AFFFEF8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flask</a:t>
            </a:r>
            <a:r>
              <a:rPr lang="ko-KR" altLang="en-US" dirty="0"/>
              <a:t> 배포 및 </a:t>
            </a:r>
            <a:r>
              <a:rPr lang="en-US" altLang="ko-KR" dirty="0"/>
              <a:t>recommendation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CDEB5-F53F-4137-AD3D-92F52A04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976563"/>
            <a:ext cx="3886200" cy="2114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33FD5E-C9B1-4417-AFDC-A1877B2E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98650"/>
            <a:ext cx="5715000" cy="179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EFB25D-1BAE-4DEE-B93A-6EF37D4B7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195763"/>
            <a:ext cx="5657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3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C21D7-8126-4606-B828-5F180669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DC3F-7B31-4ED5-8AA4-2EED6DDE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 추천 알고리즘</a:t>
            </a:r>
            <a:endParaRPr lang="en-US" altLang="ko-KR" dirty="0"/>
          </a:p>
          <a:p>
            <a:r>
              <a:rPr lang="ko-KR" altLang="en-US" dirty="0"/>
              <a:t>논문의 요약을 텍스트 데이터로 활용</a:t>
            </a:r>
            <a:endParaRPr lang="en-US" altLang="ko-KR" dirty="0"/>
          </a:p>
          <a:p>
            <a:r>
              <a:rPr lang="en-US" altLang="ko-KR" dirty="0"/>
              <a:t>DBSCAN </a:t>
            </a:r>
            <a:r>
              <a:rPr lang="ko-KR" altLang="en-US" dirty="0"/>
              <a:t>클러스터링 사용</a:t>
            </a:r>
            <a:endParaRPr lang="en-US" altLang="ko-KR" dirty="0"/>
          </a:p>
          <a:p>
            <a:r>
              <a:rPr lang="ko-KR" altLang="en-US" dirty="0"/>
              <a:t>간단한 데이터 마이닝 결과 분석</a:t>
            </a:r>
          </a:p>
        </p:txBody>
      </p:sp>
    </p:spTree>
    <p:extLst>
      <p:ext uri="{BB962C8B-B14F-4D97-AF65-F5344CB8AC3E}">
        <p14:creationId xmlns:p14="http://schemas.microsoft.com/office/powerpoint/2010/main" val="141987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/>
              <a:t>데이터 수집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09DE36-94E8-4DB7-BB59-D84DFB00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시간에 활용한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requests, bs4</a:t>
            </a:r>
            <a:r>
              <a:rPr lang="ko-KR" altLang="en-US" dirty="0"/>
              <a:t>를 사용하여 </a:t>
            </a:r>
            <a:r>
              <a:rPr lang="en-US" altLang="ko-KR" dirty="0" err="1"/>
              <a:t>arxiv</a:t>
            </a:r>
            <a:r>
              <a:rPr lang="ko-KR" altLang="en-US" dirty="0"/>
              <a:t>에 최근 </a:t>
            </a:r>
            <a:r>
              <a:rPr lang="en-US" altLang="ko-KR" dirty="0"/>
              <a:t>3</a:t>
            </a:r>
            <a:r>
              <a:rPr lang="ko-KR" altLang="en-US" dirty="0"/>
              <a:t>개월간 올라온 논문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Export.arxiv.org/list/cs/2209</a:t>
            </a:r>
          </a:p>
          <a:p>
            <a:r>
              <a:rPr lang="en-US" altLang="ko-KR" dirty="0"/>
              <a:t>Export.arxiv.org/list/cs/2208</a:t>
            </a:r>
            <a:endParaRPr lang="ko-KR" altLang="en-US" dirty="0"/>
          </a:p>
          <a:p>
            <a:r>
              <a:rPr lang="en-US" altLang="ko-KR" dirty="0"/>
              <a:t>Export.arxiv.org/list/cs/2207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1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/>
              <a:t>데이터 수집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004A9D5-EF70-4768-AE72-F0A48537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F72E73-0202-493D-8F30-F7F64C7C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0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6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/>
              <a:t>데이터 수집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83C2760-A95E-4CAE-9AEF-00B841904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230" y="1690688"/>
            <a:ext cx="89115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6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/>
              <a:t>데이터 수집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F0975-3F99-4B7D-9573-EFAB8527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C3E6F-780D-4582-AA84-23B1C16A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739106"/>
            <a:ext cx="6267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1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 err="1"/>
              <a:t>전처리</a:t>
            </a:r>
            <a:r>
              <a:rPr lang="en-US" altLang="ko-KR" dirty="0"/>
              <a:t>(cleaning)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D27AB41-C51F-4D57-BCD4-4DEDA558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F18F45-1553-454F-9B0B-FE23D12A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44" y="1896844"/>
            <a:ext cx="5853112" cy="36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A04C-4EE0-4085-8597-2F2E962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구현 </a:t>
            </a:r>
            <a:r>
              <a:rPr lang="en-US" altLang="ko-KR" dirty="0"/>
              <a:t>– </a:t>
            </a:r>
            <a:r>
              <a:rPr lang="ko-KR" altLang="en-US" dirty="0"/>
              <a:t>데이터 형태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D27AB41-C51F-4D57-BCD4-4DEDA558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Paragraphs: 19095</a:t>
            </a:r>
          </a:p>
          <a:p>
            <a:pPr marL="0" indent="0">
              <a:buNone/>
            </a:pPr>
            <a:r>
              <a:rPr lang="en-US" altLang="ko-KR" dirty="0"/>
              <a:t>Words: 4032829</a:t>
            </a:r>
          </a:p>
          <a:p>
            <a:pPr marL="0" indent="0">
              <a:buNone/>
            </a:pPr>
            <a:r>
              <a:rPr lang="en-US" altLang="ko-KR" dirty="0"/>
              <a:t>Vocabulary size: 61415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8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389</Words>
  <Application>Microsoft Office PowerPoint</Application>
  <PresentationFormat>와이드스크린</PresentationFormat>
  <Paragraphs>89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한양신명조</vt:lpstr>
      <vt:lpstr>휴먼명조</vt:lpstr>
      <vt:lpstr>Arial</vt:lpstr>
      <vt:lpstr>Office 테마</vt:lpstr>
      <vt:lpstr>텍스트 데이터 클러스터링을 이용한 논문 추천 알고리즘 개발 및 실험적 분석</vt:lpstr>
      <vt:lpstr>발표 순서</vt:lpstr>
      <vt:lpstr>1. 프로젝트 소개</vt:lpstr>
      <vt:lpstr>2. 프로젝트 구현 – 데이터 수집</vt:lpstr>
      <vt:lpstr>2. 프로젝트 구현 – 데이터 수집</vt:lpstr>
      <vt:lpstr>2. 프로젝트 구현 – 데이터 수집</vt:lpstr>
      <vt:lpstr>2. 프로젝트 구현 – 데이터 수집</vt:lpstr>
      <vt:lpstr>2. 프로젝트 구현 – 전처리(cleaning)</vt:lpstr>
      <vt:lpstr>2. 프로젝트 구현 – 데이터 형태</vt:lpstr>
      <vt:lpstr>2. 프로젝트 구현 – 데이터 형태</vt:lpstr>
      <vt:lpstr>2. 프로젝트 구현 – 모델 파라미터</vt:lpstr>
      <vt:lpstr>2. 프로젝트 구현 – tf idf 벡터화</vt:lpstr>
      <vt:lpstr>2. 프로젝트 구현 – 차원 축소(분산 기여도)</vt:lpstr>
      <vt:lpstr>2. 프로젝트 구현 – 클러스터링(eps 결정)</vt:lpstr>
      <vt:lpstr>2. 프로젝트 구현 – 검정</vt:lpstr>
      <vt:lpstr>클러스터가 잘된 경우</vt:lpstr>
      <vt:lpstr>클러스터가 잘 안된 경우</vt:lpstr>
      <vt:lpstr>3. 결과 분석</vt:lpstr>
      <vt:lpstr>4. flask 배포 및 recommendation</vt:lpstr>
      <vt:lpstr>4. flask 배포 및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2022-10-25T08:29:57Z</dcterms:created>
  <dcterms:modified xsi:type="dcterms:W3CDTF">2022-10-25T13:40:42Z</dcterms:modified>
</cp:coreProperties>
</file>