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2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8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7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17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3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1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14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4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97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1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95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A661-F5CC-4DC7-A86F-C92631E31CFE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740534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AGG net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Ajou</a:t>
            </a:r>
            <a:r>
              <a:rPr lang="en-US" altLang="ko-KR" dirty="0" smtClean="0"/>
              <a:t> Univ. software dep.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201920723 </a:t>
            </a:r>
            <a:r>
              <a:rPr lang="ko-KR" altLang="en-US" dirty="0" smtClean="0"/>
              <a:t>김동욱</a:t>
            </a:r>
            <a:endParaRPr lang="en-US" altLang="ko-KR" dirty="0" smtClean="0"/>
          </a:p>
          <a:p>
            <a:r>
              <a:rPr lang="en-US" altLang="ko-KR" dirty="0" smtClean="0"/>
              <a:t>Kim Dong </a:t>
            </a:r>
            <a:r>
              <a:rPr lang="en-US" altLang="ko-KR" dirty="0" err="1" smtClean="0"/>
              <a:t>Wook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66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AggNet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-CNN with Aggregation Layer, used crowdsourcing</a:t>
            </a:r>
          </a:p>
          <a:p>
            <a:pPr marL="0" indent="0">
              <a:buNone/>
            </a:pPr>
            <a:r>
              <a:rPr lang="en-US" altLang="ko-KR" dirty="0" smtClean="0"/>
              <a:t>-noise-resistant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/>
              <a:t>Detection in Breast Cancer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726" y="2986217"/>
            <a:ext cx="65151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9338" y="-1"/>
            <a:ext cx="3972911" cy="685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871148"/>
            <a:ext cx="5908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Train multi-scale CNN with data labeled by pathologists.</a:t>
            </a:r>
          </a:p>
          <a:p>
            <a:r>
              <a:rPr lang="en-US" altLang="ko-KR" sz="2800" dirty="0" smtClean="0"/>
              <a:t>2. Choose good </a:t>
            </a:r>
            <a:r>
              <a:rPr lang="en-US" altLang="ko-KR" sz="2800" smtClean="0"/>
              <a:t>response maps  and </a:t>
            </a:r>
            <a:r>
              <a:rPr lang="en-US" altLang="ko-KR" sz="2800" dirty="0" smtClean="0"/>
              <a:t>send them to crowds.</a:t>
            </a:r>
          </a:p>
          <a:p>
            <a:r>
              <a:rPr lang="en-US" altLang="ko-KR" sz="2800" dirty="0" smtClean="0"/>
              <a:t>3. Get back the crowd annotations and refine the model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72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56122"/>
            <a:ext cx="6122015" cy="12201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3201"/>
            <a:ext cx="9331851" cy="8390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60" y="3767464"/>
            <a:ext cx="3848100" cy="1962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360" y="5821962"/>
            <a:ext cx="1200150" cy="295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7608" y="5688998"/>
            <a:ext cx="2009775" cy="619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3335" y="4132905"/>
            <a:ext cx="4743450" cy="885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3335" y="4850798"/>
            <a:ext cx="5153025" cy="1457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5431" y="3831495"/>
            <a:ext cx="3971925" cy="285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9871" y="3818773"/>
            <a:ext cx="2190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600" y="2557226"/>
            <a:ext cx="5029200" cy="2047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12" y="2695338"/>
            <a:ext cx="47053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AggNet</a:t>
            </a:r>
            <a:r>
              <a:rPr lang="en-US" altLang="ko-KR" dirty="0" smtClean="0"/>
              <a:t> 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ieeexplore.ieee.org/document/7405343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837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Aggnet</a:t>
            </a:r>
            <a:r>
              <a:rPr lang="en-US" altLang="ko-KR" dirty="0"/>
              <a:t> : multi-scale CNN with Aggregate layer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It uses crowdsourced data(noisy). </a:t>
            </a:r>
            <a:endParaRPr lang="en-US" altLang="ko-KR" dirty="0" smtClean="0"/>
          </a:p>
          <a:p>
            <a:r>
              <a:rPr lang="en-US" altLang="ko-KR" dirty="0" smtClean="0"/>
              <a:t>Aggregate </a:t>
            </a:r>
            <a:r>
              <a:rPr lang="en-US" altLang="ko-KR" dirty="0"/>
              <a:t>layer uses cross entropy with specificity and sensitivity for loss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The result wasn’t that bad but </a:t>
            </a:r>
            <a:r>
              <a:rPr lang="en-US" altLang="ko-KR" dirty="0" smtClean="0"/>
              <a:t>multi-scale </a:t>
            </a:r>
            <a:r>
              <a:rPr lang="en-US" altLang="ko-KR" dirty="0"/>
              <a:t>CNN(without  AGG layer</a:t>
            </a:r>
            <a:r>
              <a:rPr lang="en-US" altLang="ko-KR" dirty="0" smtClean="0"/>
              <a:t>) was better(because </a:t>
            </a:r>
            <a:r>
              <a:rPr lang="en-US" altLang="ko-KR" dirty="0"/>
              <a:t>of crowd source).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22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keywords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Aggregate layer</a:t>
            </a:r>
          </a:p>
          <a:p>
            <a:r>
              <a:rPr lang="en-US" altLang="ko-KR" dirty="0" smtClean="0"/>
              <a:t>Crowd sourcing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103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114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AGG net</vt:lpstr>
      <vt:lpstr>model</vt:lpstr>
      <vt:lpstr>training</vt:lpstr>
      <vt:lpstr>loss</vt:lpstr>
      <vt:lpstr>conclusion</vt:lpstr>
      <vt:lpstr>paper</vt:lpstr>
      <vt:lpstr>note</vt:lpstr>
      <vt:lpstr>keywords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Imaging with Deep Learning</dc:title>
  <dc:creator>김 동욱</dc:creator>
  <cp:lastModifiedBy>김 동욱</cp:lastModifiedBy>
  <cp:revision>39</cp:revision>
  <dcterms:created xsi:type="dcterms:W3CDTF">2020-11-24T12:06:19Z</dcterms:created>
  <dcterms:modified xsi:type="dcterms:W3CDTF">2020-12-12T15:22:19Z</dcterms:modified>
</cp:coreProperties>
</file>