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9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5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5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4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9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6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6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4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7214-7283-490B-9BD1-7563DF0E60BF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Convolution-Free Medical Image Segmentation using Transformers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 201920723 </a:t>
            </a:r>
            <a:r>
              <a:rPr lang="ko-KR" altLang="en-US" dirty="0" smtClean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/>
          <a:lstStyle/>
          <a:p>
            <a:r>
              <a:rPr lang="en-US" altLang="ko-KR" dirty="0" smtClean="0"/>
              <a:t>RNN with attention(seq2seq with attention)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This is SLOW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47801" y="3476131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62649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7749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72266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987114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1930228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4759924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327056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47801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44627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77495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3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401960" y="3864219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4108" y="3558389"/>
            <a:ext cx="1289223" cy="88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Context</a:t>
            </a:r>
          </a:p>
          <a:p>
            <a:pPr algn="ctr"/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6956852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979890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39641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052220" y="3476128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6208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25547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720914" y="3038911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9161246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10522295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7720914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081057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695808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55477" y="4967416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239000" y="262250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</a:p>
        </p:txBody>
      </p:sp>
      <p:sp>
        <p:nvSpPr>
          <p:cNvPr id="46" name="위쪽 화살표 45"/>
          <p:cNvSpPr/>
          <p:nvPr/>
        </p:nvSpPr>
        <p:spPr>
          <a:xfrm>
            <a:off x="1930227" y="3101072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위쪽 화살표 46"/>
          <p:cNvSpPr/>
          <p:nvPr/>
        </p:nvSpPr>
        <p:spPr>
          <a:xfrm>
            <a:off x="3327056" y="3096813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 화살표 47"/>
          <p:cNvSpPr/>
          <p:nvPr/>
        </p:nvSpPr>
        <p:spPr>
          <a:xfrm>
            <a:off x="4759924" y="309402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447801" y="2844922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269773" y="2853159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3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89937" y="2842573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0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RNN, only attention</a:t>
            </a:r>
          </a:p>
          <a:p>
            <a:r>
              <a:rPr lang="en-US" altLang="ko-KR" dirty="0" smtClean="0"/>
              <a:t>Use positional encoding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049" y="463979"/>
            <a:ext cx="6294609" cy="58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105" y="1690688"/>
            <a:ext cx="9651789" cy="45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60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Convolution-Free Medical Image Segmentation using Transformers</vt:lpstr>
      <vt:lpstr>Transformer ?</vt:lpstr>
      <vt:lpstr>Transformer?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Convolution-Free Medical Image Segmentation using Transformers</dc:title>
  <dc:creator>김 동욱</dc:creator>
  <cp:lastModifiedBy>김 동욱</cp:lastModifiedBy>
  <cp:revision>7</cp:revision>
  <dcterms:created xsi:type="dcterms:W3CDTF">2021-03-10T07:13:37Z</dcterms:created>
  <dcterms:modified xsi:type="dcterms:W3CDTF">2021-03-10T09:16:00Z</dcterms:modified>
</cp:coreProperties>
</file>