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59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A661-F5CC-4DC7-A86F-C92631E31CFE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F1C7-78E9-4BFE-BD4F-C81E688E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4053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Deep Learning for Medical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소프트웨어학과 </a:t>
            </a:r>
            <a:r>
              <a:rPr lang="en-US" altLang="ko-KR" dirty="0" smtClean="0"/>
              <a:t>201920723 </a:t>
            </a:r>
            <a:r>
              <a:rPr lang="ko-KR" altLang="en-US" dirty="0" smtClean="0"/>
              <a:t>김동욱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papers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AggNet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ieeexplore.ieee.org/document/7405343</a:t>
            </a:r>
            <a:endParaRPr lang="en-US" altLang="ko-KR" dirty="0" smtClean="0"/>
          </a:p>
          <a:p>
            <a:r>
              <a:rPr lang="en-US" altLang="ko-KR" dirty="0" smtClean="0"/>
              <a:t>CNN with pre-trained filters with </a:t>
            </a:r>
            <a:r>
              <a:rPr lang="en-US" altLang="ko-KR" dirty="0" err="1" smtClean="0"/>
              <a:t>autoencoder</a:t>
            </a:r>
            <a:r>
              <a:rPr lang="en-US" altLang="ko-KR" dirty="0"/>
              <a:t> : https://arxiv.org/pdf/1502.02506.pdf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Annotation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Classification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Detection / Localization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Segmentation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Registration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Regression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Image Reconstruction and Post-processing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Other tasks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64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en-US" altLang="ko-KR" dirty="0" smtClean="0"/>
              <a:t>Annotation -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AggNet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-CNN with Aggregation Layer, used crowdsourcing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smtClean="0"/>
              <a:t>noise-resistant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Detection in Breast Cancer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26" y="2986217"/>
            <a:ext cx="6515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Annotation - training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338" y="-1"/>
            <a:ext cx="397291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71148"/>
            <a:ext cx="59085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Train multi-scale CNN with data labeled by pathologists.</a:t>
            </a:r>
          </a:p>
          <a:p>
            <a:r>
              <a:rPr lang="en-US" altLang="ko-KR" sz="2800" dirty="0" smtClean="0"/>
              <a:t>2. Choose good response maps of unlabeled data and send them to crowds.</a:t>
            </a:r>
          </a:p>
          <a:p>
            <a:r>
              <a:rPr lang="en-US" altLang="ko-KR" sz="2800" dirty="0" smtClean="0"/>
              <a:t>3. Get back the crowd annotations and refine the model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728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Annotation - loss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56122"/>
            <a:ext cx="6122015" cy="1220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3201"/>
            <a:ext cx="9331851" cy="839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0" y="3767464"/>
            <a:ext cx="3848100" cy="1962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60" y="5821962"/>
            <a:ext cx="1200150" cy="295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608" y="5688998"/>
            <a:ext cx="2009775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335" y="4132905"/>
            <a:ext cx="4743450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335" y="4850798"/>
            <a:ext cx="5153025" cy="1457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5431" y="3831495"/>
            <a:ext cx="3971925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9871" y="3818773"/>
            <a:ext cx="2190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Annotation - conclusion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2557226"/>
            <a:ext cx="5029200" cy="204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12" y="2695338"/>
            <a:ext cx="4705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en-US" altLang="ko-KR" dirty="0" smtClean="0"/>
              <a:t>Classification -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CNN pre-trained with sparse </a:t>
            </a:r>
            <a:r>
              <a:rPr lang="en-US" altLang="ko-KR" smtClean="0"/>
              <a:t>autoencoder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20" y="2605088"/>
            <a:ext cx="5743575" cy="3571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70" y="2557591"/>
            <a:ext cx="2701351" cy="36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Classification - loss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284" y="1824574"/>
            <a:ext cx="5811432" cy="18206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53" y="4171436"/>
            <a:ext cx="7262893" cy="1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Classification - conclusion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850" y="1690688"/>
            <a:ext cx="452418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2229"/>
            <a:ext cx="5519650" cy="19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132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Deep Learning for Medical</vt:lpstr>
      <vt:lpstr>Applications</vt:lpstr>
      <vt:lpstr>1) Annotation - model</vt:lpstr>
      <vt:lpstr>1) Annotation - training</vt:lpstr>
      <vt:lpstr>1) Annotation - loss</vt:lpstr>
      <vt:lpstr>1) Annotation - conclusion</vt:lpstr>
      <vt:lpstr>2) Classification - model</vt:lpstr>
      <vt:lpstr>2) Classification - loss</vt:lpstr>
      <vt:lpstr>2) Classification - conclusion</vt:lpstr>
      <vt:lpstr>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 with Deep Learning</dc:title>
  <dc:creator>김 동욱</dc:creator>
  <cp:lastModifiedBy>김 동욱</cp:lastModifiedBy>
  <cp:revision>34</cp:revision>
  <dcterms:created xsi:type="dcterms:W3CDTF">2020-11-24T12:06:19Z</dcterms:created>
  <dcterms:modified xsi:type="dcterms:W3CDTF">2020-11-29T07:57:11Z</dcterms:modified>
</cp:coreProperties>
</file>