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305-F8F3-4903-86BE-F31F1EB6686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6365-6FF1-480D-94EA-5253BB6E5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11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305-F8F3-4903-86BE-F31F1EB6686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6365-6FF1-480D-94EA-5253BB6E5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87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305-F8F3-4903-86BE-F31F1EB6686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6365-6FF1-480D-94EA-5253BB6E5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3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305-F8F3-4903-86BE-F31F1EB6686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6365-6FF1-480D-94EA-5253BB6E5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38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305-F8F3-4903-86BE-F31F1EB6686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6365-6FF1-480D-94EA-5253BB6E5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82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305-F8F3-4903-86BE-F31F1EB6686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6365-6FF1-480D-94EA-5253BB6E5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33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305-F8F3-4903-86BE-F31F1EB6686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6365-6FF1-480D-94EA-5253BB6E5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305-F8F3-4903-86BE-F31F1EB6686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6365-6FF1-480D-94EA-5253BB6E5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1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305-F8F3-4903-86BE-F31F1EB6686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6365-6FF1-480D-94EA-5253BB6E5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06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305-F8F3-4903-86BE-F31F1EB6686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6365-6FF1-480D-94EA-5253BB6E5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2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305-F8F3-4903-86BE-F31F1EB6686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6365-6FF1-480D-94EA-5253BB6E5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7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48305-F8F3-4903-86BE-F31F1EB6686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46365-6FF1-480D-94EA-5253BB6E5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65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CNN with AE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Ajou</a:t>
            </a:r>
            <a:r>
              <a:rPr lang="en-US" altLang="ko-KR" dirty="0" smtClean="0"/>
              <a:t> Univ. software dep.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201920723 </a:t>
            </a:r>
            <a:r>
              <a:rPr lang="ko-KR" altLang="en-US" dirty="0" smtClean="0"/>
              <a:t>김동욱</a:t>
            </a:r>
            <a:endParaRPr lang="en-US" altLang="ko-KR" dirty="0" smtClean="0"/>
          </a:p>
          <a:p>
            <a:r>
              <a:rPr lang="en-US" altLang="ko-KR" dirty="0" smtClean="0"/>
              <a:t>Kim Dong </a:t>
            </a:r>
            <a:r>
              <a:rPr lang="en-US" altLang="ko-KR" dirty="0" err="1" smtClean="0"/>
              <a:t>Wook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40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Used CNN pre-trained with sparse </a:t>
            </a:r>
            <a:r>
              <a:rPr lang="en-US" altLang="ko-KR" smtClean="0"/>
              <a:t>autoencoder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920" y="2605088"/>
            <a:ext cx="5743575" cy="3571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970" y="2557591"/>
            <a:ext cx="2701351" cy="361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9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loss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284" y="1824574"/>
            <a:ext cx="5811432" cy="18206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553" y="4171436"/>
            <a:ext cx="7262893" cy="150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7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7850" y="1690688"/>
            <a:ext cx="4524189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92229"/>
            <a:ext cx="5519650" cy="192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7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CNN with pre-trained filters with </a:t>
            </a:r>
            <a:r>
              <a:rPr lang="en-US" altLang="ko-KR" dirty="0" err="1" smtClean="0"/>
              <a:t>autoencoder</a:t>
            </a:r>
            <a:r>
              <a:rPr lang="en-US" altLang="ko-KR" dirty="0" smtClean="0"/>
              <a:t> : https://arxiv.org/pdf/1502.02506.pdf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55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Didn’t just used CNN for classification but used </a:t>
            </a:r>
            <a:r>
              <a:rPr lang="en-US" altLang="ko-KR" dirty="0" err="1" smtClean="0"/>
              <a:t>autoencoder</a:t>
            </a:r>
            <a:r>
              <a:rPr lang="en-US" altLang="ko-KR" dirty="0" smtClean="0"/>
              <a:t> to learn filters.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133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keyword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Autoencoder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35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50</Words>
  <Application>Microsoft Office PowerPoint</Application>
  <PresentationFormat>와이드스크린</PresentationFormat>
  <Paragraphs>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CNN with AE</vt:lpstr>
      <vt:lpstr>model</vt:lpstr>
      <vt:lpstr>loss</vt:lpstr>
      <vt:lpstr>conclusion</vt:lpstr>
      <vt:lpstr>paper</vt:lpstr>
      <vt:lpstr>note</vt:lpstr>
      <vt:lpstr>keyword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with AE</dc:title>
  <dc:creator>김 동욱</dc:creator>
  <cp:lastModifiedBy>김 동욱</cp:lastModifiedBy>
  <cp:revision>3</cp:revision>
  <dcterms:created xsi:type="dcterms:W3CDTF">2020-12-12T15:12:15Z</dcterms:created>
  <dcterms:modified xsi:type="dcterms:W3CDTF">2020-12-12T15:26:41Z</dcterms:modified>
</cp:coreProperties>
</file>