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40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4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3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90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0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1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8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2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0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2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8E95E-22D1-41CF-B6CF-3B1BAD5C529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B420-C1F2-4802-A334-6FFA8DE63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51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U-Net: Convolutional Networks for Biomedical Image Segmentation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94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U-Net: Convolutional Networks for Biomedical Image Segmentation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U-Net: Convolutional Networks for Biomedical Image Segmentation </dc:title>
  <dc:creator>김 동욱</dc:creator>
  <cp:lastModifiedBy>김 동욱</cp:lastModifiedBy>
  <cp:revision>1</cp:revision>
  <dcterms:created xsi:type="dcterms:W3CDTF">2021-01-27T08:30:41Z</dcterms:created>
  <dcterms:modified xsi:type="dcterms:W3CDTF">2021-01-27T08:31:23Z</dcterms:modified>
</cp:coreProperties>
</file>