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NIPS 2017</a:t>
            </a:r>
          </a:p>
          <a:p>
            <a:pPr lvl="0">
              <a:buClr>
                <a:schemeClr val="dk1"/>
              </a:buClr>
              <a:buSzPts val="2400"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Decoding parts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701635" cy="4925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60" y="1690688"/>
            <a:ext cx="7715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 smtClean="0"/>
              <a:t>RNN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006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/>
              <a:t>RNN with attention(seq2seq with attention)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is SLOW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46" name="위쪽 화살표 45"/>
          <p:cNvSpPr/>
          <p:nvPr/>
        </p:nvSpPr>
        <p:spPr>
          <a:xfrm>
            <a:off x="1930227" y="3101072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 화살표 46"/>
          <p:cNvSpPr/>
          <p:nvPr/>
        </p:nvSpPr>
        <p:spPr>
          <a:xfrm>
            <a:off x="3327056" y="3096813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4759924" y="309402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7801" y="2844922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69773" y="2853159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89937" y="2842573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RNN, only attention</a:t>
            </a:r>
          </a:p>
          <a:p>
            <a:r>
              <a:rPr lang="en-US" altLang="ko-KR" dirty="0" smtClean="0"/>
              <a:t>Use positional encoding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91" y="463979"/>
            <a:ext cx="6294609" cy="5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6" y="83126"/>
            <a:ext cx="6497782" cy="6774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6" y="1746709"/>
            <a:ext cx="4251822" cy="4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Multi-head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35" y="1533469"/>
            <a:ext cx="9398330" cy="49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Positional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5210094"/>
            <a:ext cx="438150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813750"/>
            <a:ext cx="11696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Positional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07" y="1825625"/>
            <a:ext cx="8360785" cy="48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Encoding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0" y="1398500"/>
            <a:ext cx="2749075" cy="49838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67" y="484099"/>
            <a:ext cx="7044888" cy="6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90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Attention is all you need</vt:lpstr>
      <vt:lpstr>Transformer ?</vt:lpstr>
      <vt:lpstr>Transformer ?</vt:lpstr>
      <vt:lpstr>Transformer?</vt:lpstr>
      <vt:lpstr>Self Attention</vt:lpstr>
      <vt:lpstr>Multi-head Attention</vt:lpstr>
      <vt:lpstr>Positional encoding</vt:lpstr>
      <vt:lpstr>Positional encoding</vt:lpstr>
      <vt:lpstr>Encoding steps</vt:lpstr>
      <vt:lpstr>Decoding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김 동욱</dc:creator>
  <cp:lastModifiedBy>김 동욱</cp:lastModifiedBy>
  <cp:revision>11</cp:revision>
  <dcterms:created xsi:type="dcterms:W3CDTF">2021-03-20T16:25:46Z</dcterms:created>
  <dcterms:modified xsi:type="dcterms:W3CDTF">2021-03-21T13:31:03Z</dcterms:modified>
</cp:coreProperties>
</file>