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qIEVe/ioIi9vTIetpY0ClsIJG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Fully Convolutional Networks</a:t>
            </a:r>
            <a:br>
              <a:rPr lang="en-US"/>
            </a:br>
            <a:r>
              <a:rPr lang="en-US"/>
              <a:t>for Semantic Segmentation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Ajou Univ. software dep. 201920723 김동욱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Kim Dong Wook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47" name="Google Shape;14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424" y="1825625"/>
            <a:ext cx="1034515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23147"/>
            <a:ext cx="10515600" cy="188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 by 1 convolution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control number of channel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Computation reduction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Non-linearity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Semantic Segmentation?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Classification, localization, detection…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Pixel wise prediction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662" y="2890838"/>
            <a:ext cx="92106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Fully Connected Layer’s Problem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 size is fixed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Lose location information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FCL is not good for segmantation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From FCL to FCN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OverFeat, GoogLeNet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all fully connected layers to 1 by 1 convolution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757" y="3004990"/>
            <a:ext cx="6664310" cy="341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483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loss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per-pixel multinomial logistic loss(pixel wise cross entropy)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443" y="2545959"/>
            <a:ext cx="7085114" cy="362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Upsampling – 1. bilinear interpolation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75" y="2700337"/>
            <a:ext cx="42005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025" y="3067049"/>
            <a:ext cx="40005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Upsampling – 2. deconvolution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called up convolution, transposed convolution</a:t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5813" y="2387382"/>
            <a:ext cx="3586298" cy="3924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0101" y="2387382"/>
            <a:ext cx="3423367" cy="392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but it’s too coarse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Last feature map is too small(coarse)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14279"/>
            <a:ext cx="10515600" cy="1467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Skip connect</a:t>
            </a:r>
            <a:endParaRPr/>
          </a:p>
        </p:txBody>
      </p:sp>
      <p:pic>
        <p:nvPicPr>
          <p:cNvPr id="141" name="Google Shape;14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22430"/>
            <a:ext cx="10515600" cy="3157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2020-12-30T13:16:22Z</dcterms:created>
  <dc:creator>김동욱</dc:creator>
</cp:coreProperties>
</file>