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2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U-Net: Convolutional Networks for Biomedical Image Segmentation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</a:t>
            </a:r>
            <a:r>
              <a:rPr lang="en-US" altLang="ko-KR" dirty="0"/>
              <a:t>Univ. software dep. 201920723 </a:t>
            </a:r>
            <a:r>
              <a:rPr lang="ko-KR" altLang="en-US" dirty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/>
              <a:t>Kim Dong </a:t>
            </a:r>
            <a:r>
              <a:rPr lang="en-US" altLang="ko-KR" dirty="0" err="1"/>
              <a:t>Wook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9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U?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30" y="1574242"/>
            <a:ext cx="7413539" cy="48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Architecture – contracting path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detail context</a:t>
            </a:r>
          </a:p>
          <a:p>
            <a:r>
              <a:rPr lang="en-US" altLang="ko-KR" dirty="0" smtClean="0"/>
              <a:t>No padding, 3x3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2 times,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Double channel, halve size(MP, s=2)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95" y="1376307"/>
            <a:ext cx="4550890" cy="52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– </a:t>
            </a:r>
            <a:r>
              <a:rPr lang="en-US" altLang="ko-KR" dirty="0" smtClean="0"/>
              <a:t>expanding </a:t>
            </a:r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localization info, dense prediction</a:t>
            </a:r>
          </a:p>
          <a:p>
            <a:r>
              <a:rPr lang="en-US" altLang="ko-KR" dirty="0" smtClean="0"/>
              <a:t>No padding, 3x3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2 times,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Halve channel,  double size(2x2 up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Concatenate up-</a:t>
            </a:r>
            <a:r>
              <a:rPr lang="en-US" altLang="ko-KR" dirty="0" err="1" smtClean="0"/>
              <a:t>conved</a:t>
            </a:r>
            <a:r>
              <a:rPr lang="en-US" altLang="ko-KR" dirty="0" smtClean="0"/>
              <a:t> feature map with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cropped contracting path’s feature map</a:t>
            </a:r>
          </a:p>
          <a:p>
            <a:r>
              <a:rPr lang="en-US" altLang="ko-KR" dirty="0" smtClean="0"/>
              <a:t>1x1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at last layer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99" y="1825625"/>
            <a:ext cx="4310329" cy="4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6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Overlap-Tile Strategy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36" y="1512305"/>
            <a:ext cx="6605523" cy="2195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30" y="3708252"/>
            <a:ext cx="5588537" cy="27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Overlap-Tile Strategy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Mirroring extrapolation used(no padding)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463800"/>
            <a:ext cx="81343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Touching cells problem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13" y="1825625"/>
            <a:ext cx="10405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7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103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U-Net: Convolutional Networks for Biomedical Image Segmentation </vt:lpstr>
      <vt:lpstr>Why U?</vt:lpstr>
      <vt:lpstr>Network Architecture – contracting path</vt:lpstr>
      <vt:lpstr>Network Architecture – expanding path</vt:lpstr>
      <vt:lpstr>Overlap-Tile Strategy</vt:lpstr>
      <vt:lpstr>Overlap-Tile Strategy</vt:lpstr>
      <vt:lpstr>Touching cells problem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 </dc:title>
  <dc:creator>김 동욱</dc:creator>
  <cp:lastModifiedBy>김 동욱</cp:lastModifiedBy>
  <cp:revision>7</cp:revision>
  <dcterms:created xsi:type="dcterms:W3CDTF">2021-01-27T08:30:41Z</dcterms:created>
  <dcterms:modified xsi:type="dcterms:W3CDTF">2021-01-27T10:56:18Z</dcterms:modified>
</cp:coreProperties>
</file>