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7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3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2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5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CBEB-74AD-4BF4-B88A-2BEB28D2B57D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FAB41-DC76-404E-8D42-B9E834343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Learning Deconvolution Network for Semantic Segmentation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dk1"/>
              </a:buClr>
              <a:buSzPts val="2400"/>
            </a:pP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err="1" smtClean="0"/>
              <a:t>Ajou</a:t>
            </a:r>
            <a:r>
              <a:rPr lang="en-US" altLang="ko-KR" dirty="0" smtClean="0"/>
              <a:t> Univ. software dep. 201920723 </a:t>
            </a:r>
            <a:r>
              <a:rPr lang="ko-KR" altLang="en-US" dirty="0" smtClean="0"/>
              <a:t>김동욱</a:t>
            </a:r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dirty="0" smtClean="0"/>
              <a:t>Kim Dong </a:t>
            </a:r>
            <a:r>
              <a:rPr lang="en-US" altLang="ko-KR" dirty="0" err="1" smtClean="0"/>
              <a:t>Wook</a:t>
            </a:r>
            <a:endParaRPr lang="en-US" altLang="ko-KR" dirty="0" smtClean="0"/>
          </a:p>
          <a:p>
            <a:pPr lvl="0">
              <a:buClr>
                <a:schemeClr val="dk1"/>
              </a:buClr>
              <a:buSzPts val="2400"/>
            </a:pPr>
            <a:r>
              <a:rPr lang="en-US" altLang="ko-KR" smtClean="0"/>
              <a:t>ICCV 2015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69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Learning Deconvolution Network for Semantic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Deconvolution Network for Semantic Segmentation</dc:title>
  <dc:creator>김 동욱</dc:creator>
  <cp:lastModifiedBy>김 동욱</cp:lastModifiedBy>
  <cp:revision>1</cp:revision>
  <dcterms:created xsi:type="dcterms:W3CDTF">2021-01-30T07:07:46Z</dcterms:created>
  <dcterms:modified xsi:type="dcterms:W3CDTF">2021-01-30T07:08:46Z</dcterms:modified>
</cp:coreProperties>
</file>