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5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CBEB-74AD-4BF4-B88A-2BEB28D2B57D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Learning Deconvolution Network for Semantic Segmentation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 201920723 </a:t>
            </a:r>
            <a:r>
              <a:rPr lang="ko-KR" altLang="en-US" dirty="0" smtClean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smtClean="0"/>
              <a:t>ICCV 2015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6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Limits of FCN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Fixed-size receptive field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91" y="1429544"/>
            <a:ext cx="4962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Unpooling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26" y="4001294"/>
            <a:ext cx="6652348" cy="2148660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Pooling is designed to filter noisy activations</a:t>
            </a:r>
          </a:p>
          <a:p>
            <a:r>
              <a:rPr lang="en-US" altLang="ko-KR" dirty="0" smtClean="0"/>
              <a:t>But also lose spatial information</a:t>
            </a:r>
          </a:p>
          <a:p>
            <a:r>
              <a:rPr lang="en-US" altLang="ko-KR" dirty="0" smtClean="0"/>
              <a:t>Used switch variables with </a:t>
            </a:r>
            <a:r>
              <a:rPr lang="en-US" altLang="ko-KR" dirty="0" err="1" smtClean="0"/>
              <a:t>unpooling</a:t>
            </a:r>
            <a:endParaRPr lang="en-US" altLang="ko-KR" dirty="0" smtClean="0"/>
          </a:p>
          <a:p>
            <a:r>
              <a:rPr lang="en-US" altLang="ko-KR" dirty="0" smtClean="0"/>
              <a:t>Locality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0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Unpooled</a:t>
            </a:r>
            <a:r>
              <a:rPr lang="en-US" altLang="ko-KR" dirty="0" smtClean="0"/>
              <a:t> feature map is an enlarged, yet sparse</a:t>
            </a:r>
          </a:p>
          <a:p>
            <a:r>
              <a:rPr lang="en-US" altLang="ko-KR" dirty="0" smtClean="0"/>
              <a:t>Deconvolution layers densify</a:t>
            </a:r>
          </a:p>
          <a:p>
            <a:r>
              <a:rPr lang="en-US" altLang="ko-KR" dirty="0" smtClean="0"/>
              <a:t>Learnable</a:t>
            </a:r>
          </a:p>
          <a:p>
            <a:r>
              <a:rPr lang="en-US" altLang="ko-KR" dirty="0" smtClean="0"/>
              <a:t>Crop after deconvolution</a:t>
            </a:r>
          </a:p>
          <a:p>
            <a:r>
              <a:rPr lang="en-US" altLang="ko-KR" dirty="0" smtClean="0"/>
              <a:t>Reconstruct shape of input object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51" y="4483207"/>
            <a:ext cx="6087497" cy="23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85750"/>
            <a:ext cx="99250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35" y="1391980"/>
            <a:ext cx="6837329" cy="52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Batchnorm</a:t>
            </a:r>
            <a:r>
              <a:rPr lang="en-US" altLang="ko-KR" dirty="0" smtClean="0"/>
              <a:t> for optimization</a:t>
            </a:r>
          </a:p>
          <a:p>
            <a:r>
              <a:rPr lang="en-US" altLang="ko-KR" dirty="0" smtClean="0"/>
              <a:t>Two stage training</a:t>
            </a:r>
          </a:p>
        </p:txBody>
      </p:sp>
    </p:spTree>
    <p:extLst>
      <p:ext uri="{BB962C8B-B14F-4D97-AF65-F5344CB8AC3E}">
        <p14:creationId xmlns:p14="http://schemas.microsoft.com/office/powerpoint/2010/main" val="13858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with other ideas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06" y="1825625"/>
            <a:ext cx="7990188" cy="47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80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Learning Deconvolution Network for Semantic Segmentation</vt:lpstr>
      <vt:lpstr>Limits of FCN</vt:lpstr>
      <vt:lpstr>Architecture</vt:lpstr>
      <vt:lpstr>Unpooling</vt:lpstr>
      <vt:lpstr>Deconvolution</vt:lpstr>
      <vt:lpstr>PowerPoint 프레젠테이션</vt:lpstr>
      <vt:lpstr>Precise results</vt:lpstr>
      <vt:lpstr>training</vt:lpstr>
      <vt:lpstr>Use with other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Deconvolution Network for Semantic Segmentation</dc:title>
  <dc:creator>김 동욱</dc:creator>
  <cp:lastModifiedBy>김 동욱</cp:lastModifiedBy>
  <cp:revision>5</cp:revision>
  <dcterms:created xsi:type="dcterms:W3CDTF">2021-01-30T07:07:46Z</dcterms:created>
  <dcterms:modified xsi:type="dcterms:W3CDTF">2021-02-01T07:28:08Z</dcterms:modified>
</cp:coreProperties>
</file>