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40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34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8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33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90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0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91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28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52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0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42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8E95E-22D1-41CF-B6CF-3B1BAD5C5290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51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U-Net: Convolutional Networks for Biomedical Image Segmentation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lvl="0">
              <a:buClr>
                <a:schemeClr val="dk1"/>
              </a:buClr>
              <a:buSzPts val="2400"/>
            </a:pPr>
            <a:endParaRPr lang="en-US" altLang="ko-KR" dirty="0" smtClean="0"/>
          </a:p>
          <a:p>
            <a:pPr lvl="0">
              <a:buClr>
                <a:schemeClr val="dk1"/>
              </a:buClr>
              <a:buSzPts val="2400"/>
            </a:pPr>
            <a:r>
              <a:rPr lang="en-US" altLang="ko-KR" dirty="0" err="1" smtClean="0"/>
              <a:t>Ajou</a:t>
            </a:r>
            <a:r>
              <a:rPr lang="en-US" altLang="ko-KR" dirty="0" smtClean="0"/>
              <a:t> </a:t>
            </a:r>
            <a:r>
              <a:rPr lang="en-US" altLang="ko-KR" dirty="0"/>
              <a:t>Univ. software dep. 201920723 </a:t>
            </a:r>
            <a:r>
              <a:rPr lang="ko-KR" altLang="en-US" dirty="0"/>
              <a:t>김동욱</a:t>
            </a:r>
          </a:p>
          <a:p>
            <a:pPr lvl="0">
              <a:buClr>
                <a:schemeClr val="dk1"/>
              </a:buClr>
              <a:buSzPts val="2400"/>
            </a:pPr>
            <a:r>
              <a:rPr lang="en-US" altLang="ko-KR" dirty="0"/>
              <a:t>Kim Dong </a:t>
            </a:r>
            <a:r>
              <a:rPr lang="en-US" altLang="ko-KR" dirty="0" err="1" smtClean="0"/>
              <a:t>Wook</a:t>
            </a:r>
            <a:endParaRPr lang="en-US" altLang="ko-KR" dirty="0" smtClean="0"/>
          </a:p>
          <a:p>
            <a:pPr lvl="0">
              <a:buClr>
                <a:schemeClr val="dk1"/>
              </a:buClr>
              <a:buSzPts val="2400"/>
            </a:pPr>
            <a:r>
              <a:rPr lang="en-US" altLang="ko-KR" dirty="0"/>
              <a:t>MICCAI 2015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794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U?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230" y="1574242"/>
            <a:ext cx="7413539" cy="485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0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Architecture – contracting path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detail context</a:t>
            </a:r>
          </a:p>
          <a:p>
            <a:r>
              <a:rPr lang="en-US" altLang="ko-KR" dirty="0" smtClean="0"/>
              <a:t>No padding, 3x3 </a:t>
            </a:r>
            <a:r>
              <a:rPr lang="en-US" altLang="ko-KR" dirty="0" err="1" smtClean="0"/>
              <a:t>conv</a:t>
            </a:r>
            <a:r>
              <a:rPr lang="en-US" altLang="ko-KR" dirty="0" smtClean="0"/>
              <a:t> 2 times, </a:t>
            </a:r>
            <a:r>
              <a:rPr lang="en-US" altLang="ko-KR" dirty="0" err="1" smtClean="0"/>
              <a:t>ReLU</a:t>
            </a:r>
            <a:endParaRPr lang="en-US" altLang="ko-KR" dirty="0" smtClean="0"/>
          </a:p>
          <a:p>
            <a:r>
              <a:rPr lang="en-US" altLang="ko-KR" dirty="0" smtClean="0"/>
              <a:t>Double channel, halve size(MP, s=2)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995" y="1376307"/>
            <a:ext cx="4550890" cy="524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2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Architecture – </a:t>
            </a:r>
            <a:r>
              <a:rPr lang="en-US" altLang="ko-KR" dirty="0" smtClean="0"/>
              <a:t>expanding </a:t>
            </a:r>
            <a:r>
              <a:rPr lang="en-US" altLang="ko-KR" dirty="0"/>
              <a:t>path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localization info, dense prediction</a:t>
            </a:r>
          </a:p>
          <a:p>
            <a:r>
              <a:rPr lang="en-US" altLang="ko-KR" dirty="0" smtClean="0"/>
              <a:t>No padding, 3x3 </a:t>
            </a:r>
            <a:r>
              <a:rPr lang="en-US" altLang="ko-KR" dirty="0" err="1" smtClean="0"/>
              <a:t>conv</a:t>
            </a:r>
            <a:r>
              <a:rPr lang="en-US" altLang="ko-KR" dirty="0" smtClean="0"/>
              <a:t> 2 times, </a:t>
            </a:r>
            <a:r>
              <a:rPr lang="en-US" altLang="ko-KR" dirty="0" err="1" smtClean="0"/>
              <a:t>ReLU</a:t>
            </a:r>
            <a:endParaRPr lang="en-US" altLang="ko-KR" dirty="0" smtClean="0"/>
          </a:p>
          <a:p>
            <a:r>
              <a:rPr lang="en-US" altLang="ko-KR" dirty="0" smtClean="0"/>
              <a:t>Halve channel,  double size(2x2 up </a:t>
            </a:r>
            <a:r>
              <a:rPr lang="en-US" altLang="ko-KR" dirty="0" err="1" smtClean="0"/>
              <a:t>conv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Concatenate up-</a:t>
            </a:r>
            <a:r>
              <a:rPr lang="en-US" altLang="ko-KR" dirty="0" err="1" smtClean="0"/>
              <a:t>conved</a:t>
            </a:r>
            <a:r>
              <a:rPr lang="en-US" altLang="ko-KR" dirty="0" smtClean="0"/>
              <a:t> feature map with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cropped contracting path’s feature map</a:t>
            </a:r>
          </a:p>
          <a:p>
            <a:r>
              <a:rPr lang="en-US" altLang="ko-KR" dirty="0" smtClean="0"/>
              <a:t>1x1 </a:t>
            </a:r>
            <a:r>
              <a:rPr lang="en-US" altLang="ko-KR" dirty="0" err="1" smtClean="0"/>
              <a:t>conv</a:t>
            </a:r>
            <a:r>
              <a:rPr lang="en-US" altLang="ko-KR" dirty="0" smtClean="0"/>
              <a:t> at last layer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099" y="1825625"/>
            <a:ext cx="4310329" cy="477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6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Overlap-Tile Strategy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836" y="1512305"/>
            <a:ext cx="6605523" cy="21959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330" y="3708252"/>
            <a:ext cx="5588537" cy="27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1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Overlap-Tile Strategy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Mirroring extrapolation used(no padding)</a:t>
            </a:r>
            <a:endParaRPr lang="ko-KR" altLang="en-US" dirty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2463800"/>
            <a:ext cx="81343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Touching cells problem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313" y="1825625"/>
            <a:ext cx="104053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Touching cells </a:t>
            </a:r>
            <a:r>
              <a:rPr lang="en-US" altLang="ko-KR" dirty="0" smtClean="0"/>
              <a:t>problem &amp; Training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ㅇ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12" y="4774343"/>
            <a:ext cx="7206121" cy="14026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6769257" cy="6625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763" y="3203853"/>
            <a:ext cx="4572275" cy="121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1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731" y="365125"/>
            <a:ext cx="6564140" cy="32586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384" y="4244803"/>
            <a:ext cx="77724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7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112</Words>
  <Application>Microsoft Office PowerPoint</Application>
  <PresentationFormat>와이드스크린</PresentationFormat>
  <Paragraphs>24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U-Net: Convolutional Networks for Biomedical Image Segmentation </vt:lpstr>
      <vt:lpstr>Why U?</vt:lpstr>
      <vt:lpstr>Network Architecture – contracting path</vt:lpstr>
      <vt:lpstr>Network Architecture – expanding path</vt:lpstr>
      <vt:lpstr>Overlap-Tile Strategy</vt:lpstr>
      <vt:lpstr>Overlap-Tile Strategy</vt:lpstr>
      <vt:lpstr>Touching cells problem</vt:lpstr>
      <vt:lpstr>Touching cells problem &amp; Training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U-Net: Convolutional Networks for Biomedical Image Segmentation </dc:title>
  <dc:creator>김 동욱</dc:creator>
  <cp:lastModifiedBy>김 동욱</cp:lastModifiedBy>
  <cp:revision>10</cp:revision>
  <dcterms:created xsi:type="dcterms:W3CDTF">2021-01-27T08:30:41Z</dcterms:created>
  <dcterms:modified xsi:type="dcterms:W3CDTF">2021-01-28T11:10:19Z</dcterms:modified>
</cp:coreProperties>
</file>