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0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7189-D38E-498B-86FA-6DBB4E8ABB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7CD6-C05C-4717-B4E9-BC5C784DE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Attention is all you 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NIPS 2017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7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 smtClean="0"/>
              <a:t>RNN with attention(seq2seq with attention)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This is SLOW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  <p:sp>
        <p:nvSpPr>
          <p:cNvPr id="46" name="위쪽 화살표 45"/>
          <p:cNvSpPr/>
          <p:nvPr/>
        </p:nvSpPr>
        <p:spPr>
          <a:xfrm>
            <a:off x="1930227" y="3101072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쪽 화살표 46"/>
          <p:cNvSpPr/>
          <p:nvPr/>
        </p:nvSpPr>
        <p:spPr>
          <a:xfrm>
            <a:off x="3327056" y="3096813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>
            <a:off x="4759924" y="309402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47801" y="2844922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69773" y="2853159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89937" y="2842573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6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RNN, only attention</a:t>
            </a:r>
          </a:p>
          <a:p>
            <a:r>
              <a:rPr lang="en-US" altLang="ko-KR" dirty="0" smtClean="0"/>
              <a:t>Use positional encoding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49" y="463979"/>
            <a:ext cx="6294609" cy="5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Attention is all you need</vt:lpstr>
      <vt:lpstr>Transformer ?</vt:lpstr>
      <vt:lpstr>Transformer?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김 동욱</dc:creator>
  <cp:lastModifiedBy>김 동욱</cp:lastModifiedBy>
  <cp:revision>2</cp:revision>
  <dcterms:created xsi:type="dcterms:W3CDTF">2021-03-20T16:25:46Z</dcterms:created>
  <dcterms:modified xsi:type="dcterms:W3CDTF">2021-03-20T16:31:52Z</dcterms:modified>
</cp:coreProperties>
</file>