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5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9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214-7283-490B-9BD1-7563DF0E60B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Convolution-Free Medical Image Segmentation using Transformers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Better than </a:t>
            </a:r>
            <a:r>
              <a:rPr lang="en-US" altLang="ko-KR" dirty="0" err="1" smtClean="0"/>
              <a:t>sota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Unet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Very good performance with a fewer labeled data</a:t>
            </a:r>
          </a:p>
          <a:p>
            <a:r>
              <a:rPr lang="en-US" altLang="ko-KR" dirty="0" smtClean="0"/>
              <a:t>No Convolution</a:t>
            </a:r>
          </a:p>
          <a:p>
            <a:r>
              <a:rPr lang="en-US" altLang="ko-KR" dirty="0" smtClean="0"/>
              <a:t>Attention used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0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105" y="1690688"/>
            <a:ext cx="9651789" cy="45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30" y="4228063"/>
            <a:ext cx="10515600" cy="2116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63" y="481601"/>
            <a:ext cx="4526352" cy="35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" y="2330771"/>
            <a:ext cx="8766347" cy="3004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48" y="1119188"/>
            <a:ext cx="2524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odel, loss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21" y="1869367"/>
            <a:ext cx="3581400" cy="781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87" y="437270"/>
            <a:ext cx="4257675" cy="233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6" y="3897784"/>
            <a:ext cx="4772025" cy="2114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9185" y="3423506"/>
            <a:ext cx="693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Maximize dice similarity coefficient between Y and 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5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Pre-train with unlabeled data for </a:t>
            </a:r>
            <a:r>
              <a:rPr lang="en-US" altLang="ko-KR" dirty="0" err="1" smtClean="0"/>
              <a:t>denoising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inpainting</a:t>
            </a:r>
            <a:r>
              <a:rPr lang="en-US" altLang="ko-KR" dirty="0" smtClean="0"/>
              <a:t> tasks</a:t>
            </a:r>
          </a:p>
          <a:p>
            <a:r>
              <a:rPr lang="en-US" altLang="ko-KR" dirty="0" smtClean="0"/>
              <a:t>Used L2 Norm when pre-train</a:t>
            </a:r>
          </a:p>
          <a:p>
            <a:r>
              <a:rPr lang="en-US" altLang="ko-KR" dirty="0" smtClean="0"/>
              <a:t>Fine tune with DSC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2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13" y="1988383"/>
            <a:ext cx="6055649" cy="351377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320" y="1772886"/>
            <a:ext cx="3707194" cy="39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6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9" y="2184558"/>
            <a:ext cx="9887902" cy="286798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7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94" y="1825625"/>
            <a:ext cx="4883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71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Convolution-Free Medical Image Segmentation using Transformers</vt:lpstr>
      <vt:lpstr>model</vt:lpstr>
      <vt:lpstr>model</vt:lpstr>
      <vt:lpstr>model</vt:lpstr>
      <vt:lpstr>model, loss</vt:lpstr>
      <vt:lpstr>train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Convolution-Free Medical Image Segmentation using Transformers</dc:title>
  <dc:creator>김 동욱</dc:creator>
  <cp:lastModifiedBy>김 동욱</cp:lastModifiedBy>
  <cp:revision>18</cp:revision>
  <dcterms:created xsi:type="dcterms:W3CDTF">2021-03-10T07:13:37Z</dcterms:created>
  <dcterms:modified xsi:type="dcterms:W3CDTF">2021-03-20T16:26:46Z</dcterms:modified>
</cp:coreProperties>
</file>