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125" d="100"/>
          <a:sy n="125" d="100"/>
        </p:scale>
        <p:origin x="12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5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9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7214-7283-490B-9BD1-7563DF0E60BF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28F1-830B-430D-9BD7-456A9D14F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Convolution-Free Medical Image Segmentation using Transformers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9" y="2184558"/>
            <a:ext cx="9887902" cy="286798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7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94" y="1825625"/>
            <a:ext cx="4883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Better than </a:t>
            </a:r>
            <a:r>
              <a:rPr lang="en-US" altLang="ko-KR" dirty="0" err="1" smtClean="0"/>
              <a:t>sota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Unet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Very good performance with a fewer labeled data</a:t>
            </a:r>
          </a:p>
          <a:p>
            <a:r>
              <a:rPr lang="en-US" altLang="ko-KR" dirty="0" smtClean="0"/>
              <a:t>No Convolution</a:t>
            </a:r>
          </a:p>
          <a:p>
            <a:r>
              <a:rPr lang="en-US" altLang="ko-KR" dirty="0" smtClean="0"/>
              <a:t>Attention used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0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/>
          <a:lstStyle/>
          <a:p>
            <a:r>
              <a:rPr lang="en-US" altLang="ko-KR" dirty="0" smtClean="0"/>
              <a:t>RNN with attention(seq2seq with attention)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This is SLOW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447801" y="3476131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62649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7749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572266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987114" y="3864219"/>
            <a:ext cx="290383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930228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>
            <a:off x="4759924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327056" y="452645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47801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44627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77495" y="5214551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3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401960" y="3864219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4108" y="3558389"/>
            <a:ext cx="1289223" cy="88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Context</a:t>
            </a:r>
          </a:p>
          <a:p>
            <a:pPr algn="ctr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6956852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979890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396419" y="3864218"/>
            <a:ext cx="282148" cy="274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52220" y="3476128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6208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55477" y="3476130"/>
            <a:ext cx="1124465" cy="105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720914" y="3038911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161246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522295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7720914" y="4526453"/>
            <a:ext cx="193590" cy="437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081057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95808" y="496367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55477" y="4967416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239000" y="2622500"/>
            <a:ext cx="1124465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  <p:sp>
        <p:nvSpPr>
          <p:cNvPr id="46" name="위쪽 화살표 45"/>
          <p:cNvSpPr/>
          <p:nvPr/>
        </p:nvSpPr>
        <p:spPr>
          <a:xfrm>
            <a:off x="1930227" y="3101072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쪽 화살표 46"/>
          <p:cNvSpPr/>
          <p:nvPr/>
        </p:nvSpPr>
        <p:spPr>
          <a:xfrm>
            <a:off x="3327056" y="3096813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>
            <a:off x="4759924" y="3094025"/>
            <a:ext cx="159609" cy="3668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47801" y="2844922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69773" y="2853159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89937" y="2842573"/>
            <a:ext cx="1124465" cy="2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RNN, only attention</a:t>
            </a:r>
          </a:p>
          <a:p>
            <a:r>
              <a:rPr lang="en-US" altLang="ko-KR" dirty="0" smtClean="0"/>
              <a:t>Use positional encoding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049" y="463979"/>
            <a:ext cx="6294609" cy="58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105" y="1690688"/>
            <a:ext cx="9651789" cy="45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41117"/>
            <a:ext cx="10515600" cy="2116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75" y="307245"/>
            <a:ext cx="4095925" cy="31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" y="2330771"/>
            <a:ext cx="8766347" cy="3004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48" y="1119188"/>
            <a:ext cx="2524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5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odel, loss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21" y="1869367"/>
            <a:ext cx="3581400" cy="781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87" y="437270"/>
            <a:ext cx="4257675" cy="233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6" y="3897784"/>
            <a:ext cx="4772025" cy="2114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9185" y="3423506"/>
            <a:ext cx="693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Maximize dice similarity coefficient between Y and 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54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Pre-train with unlabeled data for </a:t>
            </a:r>
            <a:r>
              <a:rPr lang="en-US" altLang="ko-KR" dirty="0" err="1" smtClean="0"/>
              <a:t>denoising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inpainting</a:t>
            </a:r>
            <a:r>
              <a:rPr lang="en-US" altLang="ko-KR" dirty="0" smtClean="0"/>
              <a:t> tasks</a:t>
            </a:r>
          </a:p>
          <a:p>
            <a:r>
              <a:rPr lang="en-US" altLang="ko-KR" dirty="0" smtClean="0"/>
              <a:t>Used L2 Norm when pre-train</a:t>
            </a:r>
          </a:p>
          <a:p>
            <a:r>
              <a:rPr lang="en-US" altLang="ko-KR" dirty="0" smtClean="0"/>
              <a:t>Fine tune with DSC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2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13" y="1988383"/>
            <a:ext cx="6055649" cy="351377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320" y="1772886"/>
            <a:ext cx="3707194" cy="39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6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113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Convolution-Free Medical Image Segmentation using Transformers</vt:lpstr>
      <vt:lpstr>Transformer ?</vt:lpstr>
      <vt:lpstr>Transformer?</vt:lpstr>
      <vt:lpstr>model</vt:lpstr>
      <vt:lpstr>model</vt:lpstr>
      <vt:lpstr>model</vt:lpstr>
      <vt:lpstr>model, loss</vt:lpstr>
      <vt:lpstr>train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Convolution-Free Medical Image Segmentation using Transformers</dc:title>
  <dc:creator>김 동욱</dc:creator>
  <cp:lastModifiedBy>김 동욱</cp:lastModifiedBy>
  <cp:revision>17</cp:revision>
  <dcterms:created xsi:type="dcterms:W3CDTF">2021-03-10T07:13:37Z</dcterms:created>
  <dcterms:modified xsi:type="dcterms:W3CDTF">2021-03-11T11:53:13Z</dcterms:modified>
</cp:coreProperties>
</file>