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1" r:id="rId5"/>
    <p:sldId id="265" r:id="rId6"/>
    <p:sldId id="263" r:id="rId7"/>
    <p:sldId id="262" r:id="rId8"/>
    <p:sldId id="266" r:id="rId9"/>
    <p:sldId id="268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0E31-46F1-42D0-B0FB-89190540724D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2F6A-FED9-4976-B7DF-4364BE5B3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65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0E31-46F1-42D0-B0FB-89190540724D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2F6A-FED9-4976-B7DF-4364BE5B3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22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0E31-46F1-42D0-B0FB-89190540724D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2F6A-FED9-4976-B7DF-4364BE5B3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39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0E31-46F1-42D0-B0FB-89190540724D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2F6A-FED9-4976-B7DF-4364BE5B3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71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0E31-46F1-42D0-B0FB-89190540724D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2F6A-FED9-4976-B7DF-4364BE5B3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41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0E31-46F1-42D0-B0FB-89190540724D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2F6A-FED9-4976-B7DF-4364BE5B3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23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0E31-46F1-42D0-B0FB-89190540724D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2F6A-FED9-4976-B7DF-4364BE5B3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16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0E31-46F1-42D0-B0FB-89190540724D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2F6A-FED9-4976-B7DF-4364BE5B3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28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0E31-46F1-42D0-B0FB-89190540724D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2F6A-FED9-4976-B7DF-4364BE5B3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5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0E31-46F1-42D0-B0FB-89190540724D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2F6A-FED9-4976-B7DF-4364BE5B3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25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0E31-46F1-42D0-B0FB-89190540724D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2F6A-FED9-4976-B7DF-4364BE5B3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56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0E31-46F1-42D0-B0FB-89190540724D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D2F6A-FED9-4976-B7DF-4364BE5B3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26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jchoi86/dl_tutoria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Deep learning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16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loss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Accuracy</a:t>
            </a:r>
            <a:r>
              <a:rPr lang="ko-KR" altLang="en-US" dirty="0" smtClean="0"/>
              <a:t>를 지표로 사용할 경우 대부분의 경우에서 미분의 값이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나와 학습이 제대로 이루어지지 않음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5853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Studied with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3Blue1Brown </a:t>
            </a:r>
            <a:r>
              <a:rPr lang="en-US" altLang="ko-KR" dirty="0" smtClean="0"/>
              <a:t>(</a:t>
            </a:r>
            <a:r>
              <a:rPr lang="en-US" altLang="ko-KR" dirty="0"/>
              <a:t>https://</a:t>
            </a:r>
            <a:r>
              <a:rPr lang="en-US" altLang="ko-KR" dirty="0" smtClean="0"/>
              <a:t>www.youtube.com/watch?v=aircAruvnKk&amp;list=PLZHQObOWTQDNU6R1_67000Dx_ZCJB-3pi)</a:t>
            </a:r>
            <a:endParaRPr lang="en-US" altLang="ko-KR" dirty="0" smtClean="0"/>
          </a:p>
          <a:p>
            <a:r>
              <a:rPr lang="ko-KR" altLang="en-US" dirty="0" smtClean="0"/>
              <a:t>밑바닥부터 시작하는 </a:t>
            </a:r>
            <a:r>
              <a:rPr lang="ko-KR" altLang="en-US" dirty="0" err="1" smtClean="0"/>
              <a:t>딥러닝</a:t>
            </a:r>
            <a:r>
              <a:rPr lang="en-US" altLang="ko-KR" dirty="0" smtClean="0"/>
              <a:t>(</a:t>
            </a:r>
            <a:r>
              <a:rPr lang="ko-KR" altLang="en-US" dirty="0" smtClean="0"/>
              <a:t>저자 사이토 </a:t>
            </a:r>
            <a:r>
              <a:rPr lang="ko-KR" altLang="en-US" dirty="0" err="1" smtClean="0"/>
              <a:t>고키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Sjchoi86’s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https://github.com/sjchoi86/dl_tutorials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Ajou</a:t>
            </a:r>
            <a:r>
              <a:rPr lang="en-US" altLang="ko-KR" dirty="0" smtClean="0"/>
              <a:t> University CVPR 2020 seminar observation</a:t>
            </a:r>
          </a:p>
          <a:p>
            <a:r>
              <a:rPr lang="en-US" altLang="ko-KR" dirty="0" smtClean="0"/>
              <a:t>And google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48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deep learning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Non-linear</a:t>
            </a:r>
            <a:r>
              <a:rPr lang="ko-KR" altLang="en-US" dirty="0" smtClean="0"/>
              <a:t>한 기법의 조합으로 </a:t>
            </a:r>
            <a:r>
              <a:rPr lang="en-US" altLang="ko-KR" dirty="0" smtClean="0"/>
              <a:t>high level</a:t>
            </a:r>
            <a:r>
              <a:rPr lang="ko-KR" altLang="en-US" dirty="0" smtClean="0"/>
              <a:t>의 추상화를 하는 기계 학습 방식</a:t>
            </a:r>
            <a:endParaRPr lang="en-US" altLang="ko-KR" dirty="0" smtClean="0"/>
          </a:p>
          <a:p>
            <a:r>
              <a:rPr lang="ko-KR" altLang="en-US" dirty="0" smtClean="0"/>
              <a:t>기존에 </a:t>
            </a:r>
            <a:r>
              <a:rPr lang="ko-KR" altLang="en-US" dirty="0" err="1" smtClean="0"/>
              <a:t>퍼셉트론</a:t>
            </a:r>
            <a:r>
              <a:rPr lang="ko-KR" altLang="en-US" dirty="0" err="1"/>
              <a:t>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non-linear</a:t>
            </a:r>
            <a:r>
              <a:rPr lang="ko-KR" altLang="en-US" dirty="0" smtClean="0"/>
              <a:t>한 문제를 해결하지 못했지만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다층 </a:t>
            </a:r>
            <a:r>
              <a:rPr lang="ko-KR" altLang="en-US" dirty="0" err="1" smtClean="0"/>
              <a:t>퍼셉트론으로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non-linear</a:t>
            </a:r>
            <a:r>
              <a:rPr lang="ko-KR" altLang="en-US" dirty="0" smtClean="0"/>
              <a:t>한</a:t>
            </a:r>
            <a:r>
              <a:rPr lang="ko-KR" altLang="en-US" dirty="0" smtClean="0"/>
              <a:t> 문제를 해결 함</a:t>
            </a:r>
            <a:endParaRPr lang="en-US" altLang="ko-KR" dirty="0"/>
          </a:p>
          <a:p>
            <a:r>
              <a:rPr lang="ko-KR" altLang="en-US" dirty="0" smtClean="0"/>
              <a:t>다층 </a:t>
            </a:r>
            <a:r>
              <a:rPr lang="ko-KR" altLang="en-US" dirty="0" err="1" smtClean="0"/>
              <a:t>퍼셉트론에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경사하강이라는</a:t>
            </a:r>
            <a:r>
              <a:rPr lang="ko-KR" altLang="en-US" dirty="0" smtClean="0"/>
              <a:t> 최적화 방식을 적용한 것이 </a:t>
            </a:r>
            <a:r>
              <a:rPr lang="ko-KR" altLang="en-US" dirty="0" err="1" smtClean="0"/>
              <a:t>딥러닝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097" y="4400936"/>
            <a:ext cx="5838825" cy="2428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711" y="4400936"/>
            <a:ext cx="2481419" cy="219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8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Predicting steps(forwarding</a:t>
            </a:r>
            <a:r>
              <a:rPr lang="en-US" altLang="ko-KR" dirty="0" smtClean="0"/>
              <a:t>)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Feed Forward</a:t>
            </a:r>
            <a:r>
              <a:rPr lang="ko-KR" altLang="en-US" dirty="0" smtClean="0"/>
              <a:t>라고도 하며 신경망의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에</a:t>
            </a:r>
            <a:r>
              <a:rPr lang="ko-KR" altLang="en-US" dirty="0" smtClean="0"/>
              <a:t> 데이터를 넣어 </a:t>
            </a:r>
            <a:r>
              <a:rPr lang="en-US" altLang="ko-KR" dirty="0" smtClean="0"/>
              <a:t>hidden layer</a:t>
            </a:r>
            <a:r>
              <a:rPr lang="ko-KR" altLang="en-US" dirty="0" smtClean="0"/>
              <a:t>에서 데이터가 처리되고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으로 결과가 나오는 과정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62" y="3196024"/>
            <a:ext cx="51720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3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Predicting steps(forwarding</a:t>
            </a:r>
            <a:r>
              <a:rPr lang="en-US" altLang="ko-KR" dirty="0" smtClean="0"/>
              <a:t>)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Input </a:t>
            </a:r>
            <a:r>
              <a:rPr lang="ko-KR" altLang="en-US" dirty="0" smtClean="0"/>
              <a:t>또는 전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outpu</a:t>
            </a:r>
            <a:r>
              <a:rPr lang="ko-KR" altLang="en-US" dirty="0" smtClean="0"/>
              <a:t>에</a:t>
            </a:r>
            <a:r>
              <a:rPr lang="en-US" altLang="ko-KR" dirty="0" smtClean="0"/>
              <a:t>(xi) weight(</a:t>
            </a:r>
            <a:r>
              <a:rPr lang="en-US" altLang="ko-KR" dirty="0" err="1" smtClean="0"/>
              <a:t>wi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곱하여 합한 후 </a:t>
            </a:r>
            <a:r>
              <a:rPr lang="en-US" altLang="ko-KR" dirty="0" smtClean="0"/>
              <a:t>activation function(f)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으로 사용하여 </a:t>
            </a:r>
            <a:r>
              <a:rPr lang="en-US" altLang="ko-KR" dirty="0" smtClean="0"/>
              <a:t>output </a:t>
            </a:r>
            <a:r>
              <a:rPr lang="en-US" altLang="ko-KR" dirty="0" err="1" smtClean="0"/>
              <a:t>yi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얻음</a:t>
            </a:r>
            <a:endParaRPr lang="en-US" altLang="ko-KR" dirty="0" smtClean="0"/>
          </a:p>
          <a:p>
            <a:r>
              <a:rPr lang="en-US" altLang="ko-KR" dirty="0" smtClean="0"/>
              <a:t>Weight</a:t>
            </a:r>
            <a:r>
              <a:rPr lang="ko-KR" altLang="en-US" dirty="0" smtClean="0"/>
              <a:t>가 어떤 값을 가지느냐에 따라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이 달라짐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3271838"/>
            <a:ext cx="61341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3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Activation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활성화 함수로 노드에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이 들어오면 활성화 함수를 거쳐 다음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이 나온다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다양한 </a:t>
            </a:r>
            <a:r>
              <a:rPr lang="en-US" altLang="ko-KR" dirty="0" smtClean="0"/>
              <a:t>non-linear activation </a:t>
            </a:r>
            <a:r>
              <a:rPr lang="en-US" altLang="ko-KR" dirty="0" err="1" smtClean="0"/>
              <a:t>fuction</a:t>
            </a:r>
            <a:r>
              <a:rPr lang="ko-KR" altLang="en-US" dirty="0" smtClean="0"/>
              <a:t>의 조합을 사용하여 복잡한 문제를 해결함</a:t>
            </a:r>
            <a:endParaRPr lang="en-US" altLang="ko-KR" dirty="0" smtClean="0"/>
          </a:p>
          <a:p>
            <a:r>
              <a:rPr lang="en-US" altLang="ko-KR" dirty="0" smtClean="0"/>
              <a:t>Ex 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, sigmoid, </a:t>
            </a:r>
            <a:r>
              <a:rPr lang="en-US" altLang="ko-KR" dirty="0" err="1" smtClean="0"/>
              <a:t>TanH</a:t>
            </a:r>
            <a:r>
              <a:rPr lang="en-US" altLang="ko-KR" dirty="0" smtClean="0"/>
              <a:t>, Leaky 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26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Learning steps(back propagate)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Network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을 토대로 </a:t>
            </a:r>
            <a:r>
              <a:rPr lang="en-US" altLang="ko-KR" dirty="0" smtClean="0"/>
              <a:t>network</a:t>
            </a:r>
            <a:r>
              <a:rPr lang="ko-KR" altLang="en-US" dirty="0" smtClean="0"/>
              <a:t>의 성능을 </a:t>
            </a:r>
            <a:r>
              <a:rPr lang="ko-KR" altLang="en-US" dirty="0" err="1" smtClean="0"/>
              <a:t>계선하는</a:t>
            </a:r>
            <a:r>
              <a:rPr lang="ko-KR" altLang="en-US" dirty="0" smtClean="0"/>
              <a:t> 단계</a:t>
            </a:r>
            <a:endParaRPr lang="en-US" altLang="ko-KR" dirty="0" smtClean="0"/>
          </a:p>
          <a:p>
            <a:r>
              <a:rPr lang="en-US" altLang="ko-KR" dirty="0" smtClean="0"/>
              <a:t>Network</a:t>
            </a:r>
            <a:r>
              <a:rPr lang="ko-KR" altLang="en-US" dirty="0" smtClean="0"/>
              <a:t>의 마지막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loss function</a:t>
            </a:r>
            <a:r>
              <a:rPr lang="ko-KR" altLang="en-US" dirty="0" smtClean="0"/>
              <a:t>이 있고 이 </a:t>
            </a:r>
            <a:r>
              <a:rPr lang="en-US" altLang="ko-KR" dirty="0" smtClean="0"/>
              <a:t>loss function</a:t>
            </a:r>
            <a:r>
              <a:rPr lang="ko-KR" altLang="en-US" dirty="0" smtClean="0"/>
              <a:t>을 지표로 사용하여 </a:t>
            </a:r>
            <a:r>
              <a:rPr lang="en-US" altLang="ko-KR" dirty="0" smtClean="0"/>
              <a:t>Weight</a:t>
            </a:r>
            <a:r>
              <a:rPr lang="ko-KR" altLang="en-US" dirty="0" smtClean="0"/>
              <a:t>를 갱신한다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148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Loss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마지막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softmax</a:t>
            </a:r>
            <a:r>
              <a:rPr lang="en-US" altLang="ko-KR" dirty="0" smtClean="0"/>
              <a:t> function</a:t>
            </a:r>
            <a:r>
              <a:rPr lang="ko-KR" altLang="en-US" dirty="0" smtClean="0"/>
              <a:t>을 사용하여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이 확률적인 의미를 갖게 만듦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이런 확률적인 데이터와 실제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의 정답 </a:t>
            </a:r>
            <a:r>
              <a:rPr lang="en-US" altLang="ko-KR" dirty="0" smtClean="0"/>
              <a:t>label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loss function</a:t>
            </a:r>
            <a:r>
              <a:rPr lang="ko-KR" altLang="en-US" dirty="0" smtClean="0"/>
              <a:t>으로 계산하여 </a:t>
            </a:r>
            <a:r>
              <a:rPr lang="en-US" altLang="ko-KR" dirty="0" smtClean="0"/>
              <a:t>network</a:t>
            </a:r>
            <a:r>
              <a:rPr lang="ko-KR" altLang="en-US" dirty="0" smtClean="0"/>
              <a:t>의 틀린 정도를 계산함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Loss function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cross-entropy</a:t>
            </a:r>
            <a:r>
              <a:rPr lang="ko-KR" altLang="en-US" dirty="0" smtClean="0"/>
              <a:t>을 주로 사용함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Softmax</a:t>
            </a:r>
            <a:r>
              <a:rPr lang="en-US" altLang="ko-KR" dirty="0" smtClean="0"/>
              <a:t> function                          cross-entropy function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106" y="4654550"/>
            <a:ext cx="4900694" cy="1435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54550"/>
            <a:ext cx="29908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8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 propagation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Neural network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Weight</a:t>
            </a:r>
            <a:r>
              <a:rPr lang="ko-KR" altLang="en-US" dirty="0" smtClean="0"/>
              <a:t>에 의해 데이터가 처리된다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수많은 </a:t>
            </a:r>
            <a:r>
              <a:rPr lang="en-US" altLang="ko-KR" dirty="0" smtClean="0"/>
              <a:t>weigh</a:t>
            </a:r>
            <a:r>
              <a:rPr lang="ko-KR" altLang="en-US" dirty="0" smtClean="0"/>
              <a:t>들을 어떻게 개선하는가</a:t>
            </a:r>
            <a:r>
              <a:rPr lang="en-US" altLang="ko-KR" dirty="0" smtClean="0"/>
              <a:t>?</a:t>
            </a:r>
          </a:p>
          <a:p>
            <a:r>
              <a:rPr lang="en-US" altLang="ko-KR" dirty="0" err="1" smtClean="0"/>
              <a:t>Ans</a:t>
            </a:r>
            <a:r>
              <a:rPr lang="en-US" altLang="ko-KR" dirty="0" smtClean="0"/>
              <a:t> : w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loss function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편미분을</a:t>
            </a:r>
            <a:r>
              <a:rPr lang="ko-KR" altLang="en-US" dirty="0" smtClean="0"/>
              <a:t> 활용함</a:t>
            </a:r>
            <a:endParaRPr lang="en-US" altLang="ko-KR" dirty="0" smtClean="0"/>
          </a:p>
          <a:p>
            <a:r>
              <a:rPr lang="ko-KR" altLang="en-US" dirty="0" err="1" smtClean="0"/>
              <a:t>편미분</a:t>
            </a:r>
            <a:r>
              <a:rPr lang="ko-KR" altLang="en-US" dirty="0" smtClean="0"/>
              <a:t> 한 결과인 기울기가 </a:t>
            </a:r>
            <a:r>
              <a:rPr lang="ko-KR" altLang="en-US" dirty="0" err="1" smtClean="0"/>
              <a:t>가르키는</a:t>
            </a:r>
            <a:r>
              <a:rPr lang="ko-KR" altLang="en-US" dirty="0" smtClean="0"/>
              <a:t> 방향으로 </a:t>
            </a:r>
            <a:r>
              <a:rPr lang="en-US" altLang="ko-KR" dirty="0" smtClean="0"/>
              <a:t>w</a:t>
            </a:r>
            <a:r>
              <a:rPr lang="ko-KR" altLang="en-US" dirty="0" smtClean="0"/>
              <a:t>값을 조금씩 개선하는 것이 </a:t>
            </a:r>
            <a:r>
              <a:rPr lang="en-US" altLang="ko-KR" dirty="0" smtClean="0"/>
              <a:t>gradient descent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keyword : chain rule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94" y="4287666"/>
            <a:ext cx="3681020" cy="222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1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309</Words>
  <Application>Microsoft Office PowerPoint</Application>
  <PresentationFormat>와이드스크린</PresentationFormat>
  <Paragraphs>35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Deep learning</vt:lpstr>
      <vt:lpstr>Studied with</vt:lpstr>
      <vt:lpstr>What is deep learning</vt:lpstr>
      <vt:lpstr>Predicting steps(forwarding) 1</vt:lpstr>
      <vt:lpstr>Predicting steps(forwarding) 2</vt:lpstr>
      <vt:lpstr>Activation function</vt:lpstr>
      <vt:lpstr>Learning steps(back propagate)</vt:lpstr>
      <vt:lpstr>Loss function</vt:lpstr>
      <vt:lpstr>Back propagation</vt:lpstr>
      <vt:lpstr>Why loss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김 동욱</dc:creator>
  <cp:lastModifiedBy>김 동욱</cp:lastModifiedBy>
  <cp:revision>11</cp:revision>
  <dcterms:created xsi:type="dcterms:W3CDTF">2020-09-07T08:36:16Z</dcterms:created>
  <dcterms:modified xsi:type="dcterms:W3CDTF">2020-10-02T12:55:48Z</dcterms:modified>
</cp:coreProperties>
</file>