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7F2C-34D6-3E94-B698-FB5D2B95E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C4D6C-7D6E-C6C6-C860-B3C7BC09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90402-0BB4-C898-5C84-5E27A836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0348B-3FF0-9FD7-A850-8C03A03FD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3C13-523C-C751-00A7-AF6214C9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70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832A-A444-4630-58E2-3A17A691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D6F21-BF2B-713E-89E9-2C8A85E25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48BE0-63C8-A485-14B1-5A8FA767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CEF8-C791-EE6C-CF3B-56892E20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A6D00-6126-FBA3-617E-A1CAAE45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70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3CD2D-DC97-13FF-2393-8A06FA506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5CED9-FDE3-DEBF-6C40-EE7104A59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3A2AA-8CEC-150A-DF52-6FECCF0B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7BCE1-76D5-DE4B-F854-59357F1C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4438-EF09-15D8-9244-870D02AD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9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02CE-46B5-3BA0-54F8-FEDB4348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AC68-4EAA-E00F-499C-54BB61878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7B6BB-B809-28AA-F2C8-3AAC00AC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1FF2D-8F66-63B8-8CD6-1E60B43A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0A000-DC63-BACB-0BB4-F649A14D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99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C2C8-19AF-0012-E21C-C19BB89A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35015-35A5-75BD-17FF-36FF36E56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D1AEB-4650-8E49-F53E-16EFED38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0D0D8-409D-6A16-FD4B-CF3E7C12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5BAE1-29B8-86C0-EAF6-B0AA4B4F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35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ED7A0-313E-0E93-50C5-AECA7CAB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4873-4A47-23F5-BAA0-3CE10B337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6AD94-4D66-87D4-39EF-B02EB8DA8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0FAC1-2444-B981-78BA-1BD1239A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82CC0-82D1-B628-B655-01F705A8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3244E-BCED-DAFC-F56F-349C0635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08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AD2E-4F77-88D1-364F-CEE22A05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F07A-A3E9-7262-DCB1-0FF403D14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AF31E-56F7-3E61-9963-72B60BEB2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E1E79-EF09-3D0C-3967-1B26181616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264D57-87BC-3F58-81EE-2F4C45A7D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6FD8E-F425-5A9E-9F81-0A44E44D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A96DC-8840-D508-DAEC-265FD453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AB563-4F94-6B16-7995-C134F43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20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41D7-ED56-5A27-F280-0A4B432C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AA4B44-54C5-BADC-3547-7D89918A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D5344-254B-CCD0-06BA-FAD9F8976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80954-60FD-F361-CF6C-CDCADCFD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14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675A1-29D0-9232-26D6-C4CC9A808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409E1-3FA8-E612-A073-73C4BDEF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FFAE4-C6BF-350B-A364-D8E102E3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30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D93A6-2001-E16D-073A-C13038C23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9776-6748-19E9-FBD0-E4F32CA79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DBE9D-29A5-1661-7B20-724E84C1B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4087B-3123-BE5F-4B24-D6F45928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6858D-7E16-EAA0-41C8-E0017ABC2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2F713-0D6A-40F1-96C8-2E3559B4F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52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BC36-5347-B2D0-F296-EE3D5F778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0CFBE-4190-6063-48BF-BF345282F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9F7A2-7615-80D5-E336-D8294E44B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9F01F-D1CF-B846-8B66-529705CB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82D4-1A9F-56E9-E6C8-9D24299D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3985-6A98-AF73-C30B-ADD955E0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2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F0979-B893-583F-0318-CF1718F7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AC9B-A796-81C4-0032-75C750366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BA6E6-FFCE-FDB1-C567-13BA2B160C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839B9-E8CA-48ED-89BD-0BD95356BA2C}" type="datetimeFigureOut">
              <a:rPr lang="fr-FR" smtClean="0"/>
              <a:t>12/04/2025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63C9C-2429-737C-AB44-349EE5B3A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1BD92-DAAA-D564-4E9B-D27FAB82D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BCEFA5-0A57-4353-89A0-85CA7E9ACD4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89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16A4-397A-627C-088B-D68C6EEE4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Stratégie de Retour à la Moyenne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39B25E-C259-43DA-887E-B9E659D92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869" y="1547026"/>
            <a:ext cx="6379809" cy="27998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0ADEE4-14E9-5C87-C77F-662C22A67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85" y="2354479"/>
            <a:ext cx="4693667" cy="3181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02C63-B22D-C41E-FB89-EE5AA0EDB72D}"/>
              </a:ext>
            </a:extLst>
          </p:cNvPr>
          <p:cNvSpPr txBox="1"/>
          <p:nvPr/>
        </p:nvSpPr>
        <p:spPr>
          <a:xfrm>
            <a:off x="5498869" y="4735629"/>
            <a:ext cx="6379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Nous avons décidé d’implémenter une stratégie de retour à la moyenne sur les matières premières en choisissant de long les 6 actifs ayant sous-performé et short les 6 actifs ayant surperformé pour lesquels on s’attend ainsi à un retour à la moyenne. Le détail des 12 actifs du rationnel d’investissement sera détaillé juste après.</a:t>
            </a:r>
          </a:p>
        </p:txBody>
      </p:sp>
    </p:spTree>
    <p:extLst>
      <p:ext uri="{BB962C8B-B14F-4D97-AF65-F5344CB8AC3E}">
        <p14:creationId xmlns:p14="http://schemas.microsoft.com/office/powerpoint/2010/main" val="3776378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4571-220A-F5FB-9B7F-0E0F8BA3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Rationnel d’investissement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F0F71-F3DC-1370-A07D-8D8360C04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627" y="1944303"/>
            <a:ext cx="7812034" cy="341110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D82ACA-F90C-D5AA-0869-D4CC5BCDA558}"/>
              </a:ext>
            </a:extLst>
          </p:cNvPr>
          <p:cNvSpPr txBox="1"/>
          <p:nvPr/>
        </p:nvSpPr>
        <p:spPr>
          <a:xfrm>
            <a:off x="8846419" y="1784941"/>
            <a:ext cx="50147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Aluminium</a:t>
            </a:r>
            <a:r>
              <a:rPr lang="fr-FR" dirty="0"/>
              <a:t> : BCOMAL</a:t>
            </a:r>
          </a:p>
          <a:p>
            <a:r>
              <a:rPr lang="fr-FR" b="1" dirty="0"/>
              <a:t>Brent</a:t>
            </a:r>
            <a:r>
              <a:rPr lang="fr-FR" dirty="0"/>
              <a:t> </a:t>
            </a:r>
            <a:r>
              <a:rPr lang="fr-FR" b="1" dirty="0" err="1"/>
              <a:t>Crude</a:t>
            </a:r>
            <a:r>
              <a:rPr lang="fr-FR" dirty="0"/>
              <a:t> : BCOMCO </a:t>
            </a:r>
          </a:p>
          <a:p>
            <a:r>
              <a:rPr lang="fr-FR" b="1" dirty="0"/>
              <a:t>Coffee</a:t>
            </a:r>
            <a:r>
              <a:rPr lang="fr-FR" dirty="0"/>
              <a:t> : BCOMKC</a:t>
            </a:r>
          </a:p>
          <a:p>
            <a:r>
              <a:rPr lang="fr-FR" b="1" dirty="0"/>
              <a:t>Copper</a:t>
            </a:r>
            <a:r>
              <a:rPr lang="fr-FR" dirty="0"/>
              <a:t> : BCOMHG</a:t>
            </a:r>
          </a:p>
          <a:p>
            <a:r>
              <a:rPr lang="fr-FR" b="1" dirty="0"/>
              <a:t>Corn</a:t>
            </a:r>
            <a:r>
              <a:rPr lang="fr-FR" dirty="0"/>
              <a:t> : BCOMCN</a:t>
            </a:r>
          </a:p>
          <a:p>
            <a:r>
              <a:rPr lang="fr-FR" b="1" dirty="0"/>
              <a:t>Cotton</a:t>
            </a:r>
            <a:r>
              <a:rPr lang="fr-FR" dirty="0"/>
              <a:t> : BCOMCT</a:t>
            </a:r>
          </a:p>
          <a:p>
            <a:r>
              <a:rPr lang="fr-FR" b="1" dirty="0"/>
              <a:t>Gold</a:t>
            </a:r>
            <a:r>
              <a:rPr lang="fr-FR" dirty="0"/>
              <a:t> : BCOMGC</a:t>
            </a:r>
          </a:p>
          <a:p>
            <a:r>
              <a:rPr lang="fr-FR" b="1" dirty="0"/>
              <a:t>Lean </a:t>
            </a:r>
            <a:r>
              <a:rPr lang="fr-FR" b="1" dirty="0" err="1"/>
              <a:t>Hogs</a:t>
            </a:r>
            <a:r>
              <a:rPr lang="fr-FR" b="1" dirty="0"/>
              <a:t> </a:t>
            </a:r>
            <a:r>
              <a:rPr lang="fr-FR" dirty="0"/>
              <a:t>: BCOMLH</a:t>
            </a:r>
          </a:p>
          <a:p>
            <a:r>
              <a:rPr lang="fr-FR" b="1" dirty="0"/>
              <a:t>Petroleum</a:t>
            </a:r>
            <a:r>
              <a:rPr lang="fr-FR" dirty="0"/>
              <a:t> : BCOMPE</a:t>
            </a:r>
          </a:p>
          <a:p>
            <a:r>
              <a:rPr lang="fr-FR" b="1" dirty="0"/>
              <a:t>Silver</a:t>
            </a:r>
            <a:r>
              <a:rPr lang="fr-FR" dirty="0"/>
              <a:t> : BCOMSI</a:t>
            </a:r>
          </a:p>
          <a:p>
            <a:r>
              <a:rPr lang="fr-FR" b="1" dirty="0" err="1"/>
              <a:t>Soybeans</a:t>
            </a:r>
            <a:r>
              <a:rPr lang="fr-FR" dirty="0"/>
              <a:t> : BCOMSY</a:t>
            </a:r>
          </a:p>
          <a:p>
            <a:r>
              <a:rPr lang="fr-FR" b="1" dirty="0"/>
              <a:t>Sugar</a:t>
            </a:r>
            <a:r>
              <a:rPr lang="fr-FR" dirty="0"/>
              <a:t> : BCOMSB</a:t>
            </a:r>
          </a:p>
          <a:p>
            <a:r>
              <a:rPr lang="fr-FR" b="1" dirty="0" err="1"/>
              <a:t>Wheat</a:t>
            </a:r>
            <a:r>
              <a:rPr lang="fr-FR" dirty="0"/>
              <a:t> : BCOMWH</a:t>
            </a:r>
          </a:p>
          <a:p>
            <a:r>
              <a:rPr lang="fr-FR" b="1" dirty="0"/>
              <a:t>WTI </a:t>
            </a:r>
            <a:r>
              <a:rPr lang="fr-FR" b="1" dirty="0" err="1"/>
              <a:t>Crude</a:t>
            </a:r>
            <a:r>
              <a:rPr lang="fr-FR" b="1" dirty="0"/>
              <a:t> </a:t>
            </a:r>
            <a:r>
              <a:rPr lang="fr-FR" b="1" dirty="0" err="1"/>
              <a:t>Oil</a:t>
            </a:r>
            <a:r>
              <a:rPr lang="fr-FR" b="1" dirty="0"/>
              <a:t> </a:t>
            </a:r>
            <a:r>
              <a:rPr lang="fr-FR" dirty="0"/>
              <a:t>: BCOMCL</a:t>
            </a:r>
          </a:p>
        </p:txBody>
      </p:sp>
    </p:spTree>
    <p:extLst>
      <p:ext uri="{BB962C8B-B14F-4D97-AF65-F5344CB8AC3E}">
        <p14:creationId xmlns:p14="http://schemas.microsoft.com/office/powerpoint/2010/main" val="422707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109B-8DC1-00FF-957D-D976097E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Track avec indicateurs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B9778-185B-DA04-B933-A779F7FE8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20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AE821-24C9-4F11-C037-4478195B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Outputs de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26AB-A09F-F6B8-00ED-E0763F0DA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03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Stratégie de Retour à la Moyenne</vt:lpstr>
      <vt:lpstr>Rationnel d’investissement</vt:lpstr>
      <vt:lpstr>Track avec indicateurs</vt:lpstr>
      <vt:lpstr>Outputs de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Kylian Yamami</dc:creator>
  <cp:lastModifiedBy>Kylian Yamami</cp:lastModifiedBy>
  <cp:revision>1</cp:revision>
  <dcterms:created xsi:type="dcterms:W3CDTF">2025-04-12T10:53:49Z</dcterms:created>
  <dcterms:modified xsi:type="dcterms:W3CDTF">2025-04-12T11:30:03Z</dcterms:modified>
</cp:coreProperties>
</file>