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3bb4033-5841-456b-a0f2-f8e8d61c146f}">
  <we:reference id="WA200003233" version="2.0.0.3" store="en-GB" storeType="OMEX"/>
  <we:alternateReferences/>
  <we:properties>
    <we:property name="Microsoft.Office.CampaignId" value="&quot;none&quot;"/>
    <we:property name="reportUrl" value="&quot;/groups/me/reports/1f626d46-45ba-44da-978f-070bb052abf5/ReportSection?bookmarkGuid=2ac5ba0d-c1f8-4ba7-a99d-c4a5d91bf0a4&amp;bookmarkUsage=1&amp;ctid=fea395e0-040d-4708-b857-58c4278d4391&amp;fromEntryPoint=export&amp;pbi_source=storytelling_addin&quot;"/>
    <we:property name="reportState" value="&quot;CONNECTED&quot;"/>
    <we:property name="artifactViewState" value="&quot;live&quot;"/>
    <we:property name="reportEmbeddedTime" value="&quot;2024-11-06T17:10:30.565Z&quot;"/>
    <we:property name="creatorSessionId" value="&quot;3615a1ec-aa3a-4817-b584-2f24e234492c&quot;"/>
    <we:property name="creatorUserId" value="&quot;1003200360665791&quot;"/>
    <we:property name="creatorTenantId" value="&quot;fea395e0-040d-4708-b857-58c4278d4391&quot;"/>
    <we:property name="pageDisplayName" value="&quot;Home&quot;"/>
    <we:property name="pageName" value="&quot;ReportSection&quot;"/>
    <we:property name="reportName" value="&quot;pizza&quot;"/>
    <we:property name="isVisualContainerHeaderHidden" value="false"/>
    <we:property name="isFiltersActionButtonVisible" value="true"/>
    <we:property name="initialStateBookmark" value="&quot;H4sIAAAAAAAAA+1Z227bOBD9FUMv3QW8C14lMm+5dIFFmzaIi+7DIiiG5MhRK0uGRLtJivz7UpTd1mlSu27reIECRmKR1OHM8JwZkv6QuKKdlnD9AiaYHCRHdf1uAs27AU2GSbVoe/ny2enh+bM3Lw5Pn4bmeuqLumqTgw+Jh2aM/nXRzqDsEELjvxfDBMryDMbdUw5li8Nkik1bV1AWN9gPDl2+meHtMMGraVk30EGOPHjsYOdheHgOc9M/eZgRrC/mOELr+9ZznNaNXz4Pk7b/Fk1a7evA4oTHdeWhqAJw18Y0Em50KhXlDo0lWmZde16UfjHEXD+9mjbBn+Dl9bSLw6GbQ2XRJdHoBtt2McMpQjtrouVPVzpG9ayxeI557Kp84a8DznL4bfD+rKlDbGLzq9pDOTjHOVazvvOyfn/cYIiJSw7I7XBXhhzOx4OXjcNm8BrKxzWlj8lZcXMD7WBUl+7xjYmRaR97faZdSAahpbfnHnMuQktbVONyobhPUnjVW2mhcYuuoGnzNiimI354re4gj64j90+KZiklNrxj9c/hfbA8DHDaOaF1zrKUEJoxYjPVoX3VpfYSwv8VbzosoyxiLp3hyjALJNOIa7E8XnlTX32JxqTIjCMAGTeEGKadgm0ts7kSiiOF1GmVGqmyVK/NQ8dhicd1U9i4cqsMO67L2aTadEUii960UGI7+I3/fndl+iRwAtd7rLr1NI8ROb6Exm/Ic3qX5z8tqLcXy9oWBrz9rIgtlrg37adNf9HzWQNzigvUGjMBgMxszec0E4SyPKdEKwdKMSbS/airG6TtnenqNOxFLgfuXl2t5TOEsfvD5s9deQQ2fz59z2bKLEOuKbfcMJ5l0opsWzYTm+eGUpVKSg2k2iDfWhkudZnNgUklM0J5Kojm22LJFHIeik9qbGZUKByWmP1Q2Sa7153JrO+2S/JtoTVXVzP/LWLb2RZp50r7Ipi93BRPEbVwSgnjJBBES39R8YHoteH4+4uGPy6QPQWlE5blJEenSdjpy1Ske3KW3/Tc+j/KiPmsqnAvDoyrwd2fjGg1KO5QZRkRRhMNBsm2hV5wYamg3GTEGAhlnwi7/cE119IYG86/mBKHYCimdHs0nmubZ8J15/PgqALt0u3RREppJiXNKGeWSMm1Xr9texDN5Zo6K6xhGMxTGWFU7M+xOqrljevuOrdQYFsWFpsVn5MJNuOoqjFW2HQvBbem/YwFtp9cX/32ennNGoT6V1NP4muLi+BpmOFBh4ZJbwzpZPfPJXaSjvKqXOE/hmwyhaZo7z49KyoXZ3yOud84tv1DtOvr0TwvxpcR9nnh+1AEP+M1ZqijYZAvJviEESr/IOGjXhFyED9PuiTSa7hzKgyFe6LY+lCETxa31BgJtN1Mw2RSu3UoT47Qv0eslrZ1F93lMrneY1vgrh9F7oziuDXw8W7+o9uPdIBcWb4Hs3g0uf3xOXxl9kX+TpGHbARggCOzFKVg+5M7vr+CfzV/PED7Tbh6Et5w9ftqQe+i/buaBwR0oyVnT9ejdL8J7YbsO6XZA1sFokSeZ0QSlzplgCjC9dqiN4UxvoB5MQZfN1+WPk2YMAap0sxQgcoKwr4X06K2ilEitNMptVJCuv7+HGJYj2bex5/o7l6tSGFzTLVETg0hGadEroUsJsHOu1gR7j4u1zPfTsHiGVR4D4MCV6BynWg2482ws6Uw5TdQuPvzHxE5WFxhHQAA&quot;"/>
    <we:property name="bookmark" value="&quot;H4sIAAAAAAAAA+1ZbW/bNhD+K4a+dAO8ga8SmW9N0gHD2i6Ii+7DEBRH8uSolSVBot2kRf77KMpu6zSpXbd1PKCAAVsk9fDu+Dx3JP0+cUXXlHD9HGaYHCXHdf1mBu2bEU3GSTW0ceOQOMhoRtFJJ4hIXeitG1/UVZccvU88tFP0L4tuDmUPFBr/vRgnUJZnMO2fcig7HCcNtl1dQVm8w2Fw6PLtHG/GCV41Zd1CDznx4LGHXYTh4TmYQH/nYUawvljgBK0fWs+xqVu/eh4n3fArmrTe14PFCU/qykNRBeC+jWkk3OhUKsodGku0zPr2vCj9coi5fnLVtMGf4OV104fjsVtAZbEPQTC6xa5bzvAMoZu30fInax2Tet5aPMc8dlW+8NcBZzX8Jnh/1tYhNrH5Re2hHJ3jAqv50HlZvz1pMcTEJUfkZrwvQx4vpqO/W4ft6CWUD2vKEJOz4t076EaTunQPb0yMTPfQ69P0IRmFlsGeO8y5CC1dUU3LpeI+SuHFYKWF1i27gqbN66CYnvjhtbqHPL6O3D8t2pWU2PiW1T+G98HyMMBp54TWOctSQmjGiM1Uj/ZFl7pLCN9r3vRYRlnEXDrDlWEWSKYRN2J5vPKmvvocjUmRGUcAMm4IMUw7BbtaZnMlFEcKqdMqNVJlqd6Yh07CEk/rtrBx5dYZdlKX81m17YpEFr3qoMRu9Av/9fbKDEngFK4PWHWbaR4jcnIJrd+S5/Q2z39YUG8uVrUtDHj9SRFbLvFg2g+b/mLgswbmFBeoNWYCAJnZmc9pJghleU6JVg6UYkykh1FXt0jbe9PVs7AXuRy5O3W1kc8Qxh4Omz915QHY/On0A5spswy5ptxyw3iWSSuyXdlMbJ4bSlUqKTWQaoN8Z2W41GU2ByaVzAjlqSCa74olU8h5KD6psZlRoXBYYg5DZdvsXvcms6Hbrsi3g9ZcXc3914htb1ukvSvts2AOclM8RdTCKSWMk0AQLf1JxXui14Xj708afr9ADhSUTliWkxydJmGnL1ORHshZfttz6/8oI+bzqsKDODCuB/dwMqLVoLhDlWVEGE00GCS7FnrBhaWCcpMRYyCUfSLs7gfXXEtjbDj/YkocgqGY0t3ReK5tngnXn8+Dowq0S3dHEymlmZQ0o5xZIiXXevO27V40l2vqrLCGYTBPZYRRcTjH6qiWV66/69xBgV1ZWGzXfE5m2E6jqqZYYdu/FNxqhhkL7D66vv7r5eqaNQj1j7aexdeW98FNmOFeh8bJYAzpZffPJfaSjvKqXOE/hGzWQFt0t5/+KioXZ3yKud86tsNDtOvL0TwvppcR9mnhh1AEP+M1ZqijYZAvZviIESp/I+GjXhByFD+P+iQyaLh3KgyFO6LY+VCET5e31BgJtNtM42RWu00oj47Rv0WsVrb1F93lKrneYVvgrp9E7kziuA3w8W7+g9sPdIBcW757s3g0ufv+OXxt9mX+TpGHbARggCOzFKVgh5M7vr2CfzF/3EP7bbh6Gt5w9dtqSe+i+7NaBAR0kxVnn21G6f8T2g/Z90qze7YKRIk8z4gkLnXKAFGE641Fr4EpPodFMQVft5+XPk2YMAap0sxQgcoKwr4V06K2ilEitNMptVJCuvn+HGJYj+fex7/obl+tSGFzTLVETg0hGadEboQsZsHO21gR7i4u13PfNWDxDCq8g0GBK1C5XjRfwZubm/8AVSytcDgdAAA=&quot;"/>
    <we:property name="datasetId" value="&quot;2d5b7ee0-6e1a-4554-abda-e333b0a1c756&quot;"/>
    <we:property name="embedUrl" value="&quot;/reportEmbed?reportId=1f626d46-45ba-44da-978f-070bb052abf5&amp;config=eyJjbHVzdGVyVXJsIjoiaHR0cHM6Ly9XQUJJLUlORElBLUNFTlRSQUwtQS1QUklNQVJZLXJlZGlyZWN0LmFuYWx5c2lzLndpbmRvd3MubmV0IiwiZW1iZWRGZWF0dXJlcyI6eyJ1c2FnZU1ldHJpY3NWTmV4dCI6dHJ1ZX19&amp;disableSensitivityBanner=true&quot;"/>
    <we:property name="backgroundColor" value="&quot;#FBFBFB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Akash Rawat</cp:lastModifiedBy>
  <cp:revision>3</cp:revision>
  <dcterms:created xsi:type="dcterms:W3CDTF">2018-06-07T21:39:02Z</dcterms:created>
  <dcterms:modified xsi:type="dcterms:W3CDTF">2024-11-06T17:11:39Z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