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Economica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regular.fntdata"/><Relationship Id="rId21" Type="http://schemas.openxmlformats.org/officeDocument/2006/relationships/slide" Target="slides/slide16.xml"/><Relationship Id="rId24" Type="http://schemas.openxmlformats.org/officeDocument/2006/relationships/font" Target="fonts/Economica-italic.fntdata"/><Relationship Id="rId23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Economica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7531b6041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7531b6041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7531b6041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7531b6041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7531b6041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7531b6041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7531b6041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7531b6041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7531b6041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7531b6041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7531b6041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7531b6041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7531b6041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7531b6041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7531b604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7531b604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7531b604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7531b604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7531b604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7531b604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7531b604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7531b604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7531b6041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7531b604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7531b604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7531b604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7531b6041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7531b6041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7531b6041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7531b6041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778723"/>
            <a:ext cx="3054600" cy="22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</a:t>
            </a:r>
            <a:r>
              <a:rPr lang="en"/>
              <a:t> Personality Analysis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71"/>
            <a:ext cx="3054600" cy="12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Chunpeng Wang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Mengyu Zhao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Xinrou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7575" y="712162"/>
            <a:ext cx="4985024" cy="356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875" y="1347100"/>
            <a:ext cx="4464126" cy="31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Segmentation	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PCA as the segmentation method in this part, it is an unsupervised learning method.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Firstly, we need to standardize some of the features for PCA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Centering and Scaling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anticipate to have 2 or 3 specific customer groups for the results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40" y="1225213"/>
            <a:ext cx="4783608" cy="341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0375" y="1225225"/>
            <a:ext cx="4783625" cy="34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000" y="1225225"/>
            <a:ext cx="4608001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5" y="1248950"/>
            <a:ext cx="4629126" cy="3306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4875" y="1248982"/>
            <a:ext cx="4629126" cy="3306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Segmenting results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8625"/>
            <a:ext cx="4518226" cy="322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8225" y="1162850"/>
            <a:ext cx="4590398" cy="327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Segmenting</a:t>
            </a:r>
            <a:r>
              <a:rPr lang="en"/>
              <a:t> results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5167050" y="315925"/>
            <a:ext cx="3665100" cy="42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Cluster 1: 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</a:t>
            </a:r>
            <a:r>
              <a:rPr lang="en" sz="1500"/>
              <a:t>ow purchasing power</a:t>
            </a:r>
            <a:r>
              <a:rPr lang="en" sz="1500"/>
              <a:t> customer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 wine/meat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More recency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Cluster 2: 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prefer deal/web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Cluster 3: 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High purchasing power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Prefer catalog/store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Purchasing more product</a:t>
            </a:r>
            <a:endParaRPr sz="1500"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4200"/>
            <a:ext cx="4695603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	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Detailed analysis of a </a:t>
            </a:r>
            <a:r>
              <a:rPr b="1" lang="en"/>
              <a:t>company’s ideal customers</a:t>
            </a:r>
            <a:r>
              <a:rPr lang="en"/>
              <a:t> (27 features)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-&gt; help company to </a:t>
            </a:r>
            <a:r>
              <a:rPr b="1" lang="en"/>
              <a:t>modify products</a:t>
            </a:r>
            <a:r>
              <a:rPr lang="en"/>
              <a:t> for specific customers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-&gt; help business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if company are able to </a:t>
            </a:r>
            <a:r>
              <a:rPr b="1" lang="en"/>
              <a:t>segment</a:t>
            </a:r>
            <a:r>
              <a:rPr b="1" lang="en"/>
              <a:t> customers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-&gt; instead of spending money to market a new product to every customer in the company’s database, a company can analyze which customer segment is </a:t>
            </a:r>
            <a:r>
              <a:rPr b="1" lang="en"/>
              <a:t>most likely to buy the product</a:t>
            </a:r>
            <a:r>
              <a:rPr lang="en"/>
              <a:t> and then market the product only on </a:t>
            </a:r>
            <a:r>
              <a:rPr b="1" lang="en"/>
              <a:t>that particular segment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description	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We can </a:t>
            </a:r>
            <a:r>
              <a:rPr lang="en">
                <a:highlight>
                  <a:srgbClr val="FFFFFF"/>
                </a:highlight>
              </a:rPr>
              <a:t>roughly</a:t>
            </a:r>
            <a:r>
              <a:rPr lang="en">
                <a:highlight>
                  <a:srgbClr val="FFFFFF"/>
                </a:highlight>
              </a:rPr>
              <a:t> categorized variable as 4 higher level group to describe the data</a:t>
            </a:r>
            <a:endParaRPr sz="100"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27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highlight>
                  <a:srgbClr val="FFFFFF"/>
                </a:highlight>
              </a:rPr>
              <a:t>People</a:t>
            </a:r>
            <a:r>
              <a:rPr lang="en">
                <a:highlight>
                  <a:srgbClr val="FFFFFF"/>
                </a:highlight>
              </a:rPr>
              <a:t>(Age, marital status, kids number…)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highlight>
                  <a:srgbClr val="FFFFFF"/>
                </a:highlight>
              </a:rPr>
              <a:t>Product</a:t>
            </a:r>
            <a:r>
              <a:rPr lang="en">
                <a:highlight>
                  <a:srgbClr val="FFFFFF"/>
                </a:highlight>
              </a:rPr>
              <a:t>(Amount of spend on each product category last 2 year…)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highlight>
                  <a:srgbClr val="FFFFFF"/>
                </a:highlight>
              </a:rPr>
              <a:t>Promotion</a:t>
            </a:r>
            <a:r>
              <a:rPr lang="en">
                <a:highlight>
                  <a:srgbClr val="FFFFFF"/>
                </a:highlight>
              </a:rPr>
              <a:t>(number of deals using promotion)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highlight>
                  <a:srgbClr val="FFFFFF"/>
                </a:highlight>
              </a:rPr>
              <a:t>Places</a:t>
            </a:r>
            <a:r>
              <a:rPr lang="en">
                <a:highlight>
                  <a:srgbClr val="FFFFFF"/>
                </a:highlight>
              </a:rPr>
              <a:t>(where did customer purchases, online or in store)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700"/>
              </a:spcBef>
              <a:spcAft>
                <a:spcPts val="27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Goal 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u="sng">
                <a:highlight>
                  <a:schemeClr val="lt1"/>
                </a:highlight>
              </a:rPr>
              <a:t>Goal: perform clustering to summarize customer segments.</a:t>
            </a:r>
            <a:endParaRPr u="sng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2700"/>
              </a:spcBef>
              <a:spcAft>
                <a:spcPts val="0"/>
              </a:spcAft>
              <a:buNone/>
            </a:pPr>
            <a:r>
              <a:rPr b="1" lang="en" u="sng">
                <a:highlight>
                  <a:schemeClr val="lt1"/>
                </a:highlight>
              </a:rPr>
              <a:t>OUTLINE:</a:t>
            </a:r>
            <a:endParaRPr b="1" u="sng"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27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highlight>
                  <a:schemeClr val="lt1"/>
                </a:highlight>
              </a:rPr>
              <a:t>Data cleaning</a:t>
            </a:r>
            <a:endParaRPr b="1"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highlight>
                  <a:schemeClr val="lt1"/>
                </a:highlight>
              </a:rPr>
              <a:t>Data initial analysis(exploratory data analysis)</a:t>
            </a:r>
            <a:endParaRPr b="1"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highlight>
                  <a:schemeClr val="lt1"/>
                </a:highlight>
              </a:rPr>
              <a:t>Data segmentation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1574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988725"/>
            <a:ext cx="8520600" cy="4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two parts in data cleaning: </a:t>
            </a:r>
            <a:r>
              <a:rPr b="1" lang="en"/>
              <a:t>missing data</a:t>
            </a:r>
            <a:r>
              <a:rPr lang="en"/>
              <a:t> and </a:t>
            </a:r>
            <a:r>
              <a:rPr b="1" lang="en"/>
              <a:t>outlier</a:t>
            </a:r>
            <a:r>
              <a:rPr lang="en"/>
              <a:t> detection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missing data: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245" y="1956020"/>
            <a:ext cx="2817200" cy="27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4055725" y="2756325"/>
            <a:ext cx="1195800" cy="51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5345200" y="2273325"/>
            <a:ext cx="2463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only variable with missing data problem is income.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drop the customer data point with missing data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25225"/>
            <a:ext cx="7619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new features </a:t>
            </a:r>
            <a:r>
              <a:rPr b="1" lang="en"/>
              <a:t>Age</a:t>
            </a:r>
            <a:r>
              <a:rPr lang="en"/>
              <a:t> with </a:t>
            </a:r>
            <a:r>
              <a:rPr b="1" lang="en"/>
              <a:t>Year_Birth</a:t>
            </a:r>
            <a:r>
              <a:rPr lang="en"/>
              <a:t>, it will be more informative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Detecting outliers: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14500"/>
            <a:ext cx="4557825" cy="2870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4869525" y="3355200"/>
            <a:ext cx="886200" cy="38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5878300" y="3241950"/>
            <a:ext cx="285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Using filter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function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to ignore income&gt;600,000 and age&gt;90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25225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</a:t>
            </a:r>
            <a:r>
              <a:rPr lang="en" u="sng"/>
              <a:t>data transformation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Collapsing </a:t>
            </a:r>
            <a:r>
              <a:rPr b="1" lang="en"/>
              <a:t>Education</a:t>
            </a:r>
            <a:r>
              <a:rPr lang="en"/>
              <a:t> into 2 categories: Graduate and Non-graduate(5-&gt;2)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Collapsing </a:t>
            </a:r>
            <a:r>
              <a:rPr b="1" lang="en"/>
              <a:t>Marital_Status</a:t>
            </a:r>
            <a:r>
              <a:rPr lang="en"/>
              <a:t> into 2 categories: single and taken(7-&gt;2)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Converting above to factor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Creating </a:t>
            </a:r>
            <a:r>
              <a:rPr b="1" lang="en"/>
              <a:t>kids</a:t>
            </a:r>
            <a:r>
              <a:rPr lang="en"/>
              <a:t> combining </a:t>
            </a:r>
            <a:r>
              <a:rPr b="1" lang="en"/>
              <a:t>Kidhome</a:t>
            </a:r>
            <a:r>
              <a:rPr lang="en"/>
              <a:t> and </a:t>
            </a:r>
            <a:r>
              <a:rPr b="1" lang="en"/>
              <a:t>Teenhome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Creating </a:t>
            </a:r>
            <a:r>
              <a:rPr b="1" lang="en"/>
              <a:t>Total_spent</a:t>
            </a:r>
            <a:r>
              <a:rPr lang="en"/>
              <a:t> and </a:t>
            </a:r>
            <a:r>
              <a:rPr b="1" lang="en"/>
              <a:t>Total_num</a:t>
            </a:r>
            <a:r>
              <a:rPr lang="en"/>
              <a:t> by adding up all bought product amount and counting up the purchasing via different platform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Changing some variables name such as </a:t>
            </a:r>
            <a:r>
              <a:rPr b="1" lang="en"/>
              <a:t>Mntwines</a:t>
            </a:r>
            <a:r>
              <a:rPr lang="en"/>
              <a:t>-&gt;</a:t>
            </a:r>
            <a:r>
              <a:rPr b="1" lang="en"/>
              <a:t>wines</a:t>
            </a:r>
            <a:r>
              <a:rPr lang="en"/>
              <a:t>; </a:t>
            </a:r>
            <a:r>
              <a:rPr b="1" lang="en"/>
              <a:t>Mntmeat</a:t>
            </a:r>
            <a:r>
              <a:rPr lang="en"/>
              <a:t>-&gt;</a:t>
            </a:r>
            <a:r>
              <a:rPr b="1" lang="en"/>
              <a:t>meat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Deleting some redundant features such as </a:t>
            </a:r>
            <a:r>
              <a:rPr b="1" lang="en"/>
              <a:t>Year_Birth</a:t>
            </a:r>
            <a:r>
              <a:rPr lang="en"/>
              <a:t>,</a:t>
            </a:r>
            <a:r>
              <a:rPr b="1" lang="en"/>
              <a:t> Dt_Customer…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do some initial research in with histogram and scatter plots in this parts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00" y="1714475"/>
            <a:ext cx="4548449" cy="324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325" y="1766057"/>
            <a:ext cx="4548449" cy="3248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00" y="1498400"/>
            <a:ext cx="4354775" cy="28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4880" y="1498400"/>
            <a:ext cx="4618772" cy="28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