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Bree Serif"/>
      <p:regular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d28b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d28b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ed28b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ed28b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ed28b2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ed28b2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ed28b2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ed28b2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cut-offs for each 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Genre- Top 20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Actor- Top 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Director- Top 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Production Company- Over 30 Movies ~top 30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ed28b2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ed28b2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ed28b2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ed28b2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ed28b2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ed28b2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ed28b2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ed28b2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What Are The Biggest Influences On IMDb Score?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ill Sans"/>
                <a:ea typeface="Gill Sans"/>
                <a:cs typeface="Gill Sans"/>
                <a:sym typeface="Gill Sans"/>
              </a:rPr>
              <a:t>By: Gabe Stocker, Kyle Aoki, Andy Henze, Emily Callahan &amp; Brian McGrinder</a:t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416700"/>
            <a:ext cx="2697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Group 6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What is an IMDb Score?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764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Score given by qualified users to IMDb.com, a website that originated in 1990 and has given ratings to movies since before 1920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Score is on a scale of 1 to 10 with 10 being the highest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Average score: 6.1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Median score: 6.2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Would be valuable to predict because often times the IMDb score relates to the profitability of the movie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Average vote score for profitable movie: 6.4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Average vote score for </a:t>
            </a: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unprofitable</a:t>
            </a: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movie: 5.7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449" y="4084499"/>
            <a:ext cx="1059000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514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About the Data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7649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Movies Dataset from Kaggle that included the following variables: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Revenue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Budget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Genre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IMDb Score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Actors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○"/>
            </a:pPr>
            <a:r>
              <a:rPr lang="e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Directors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Decided to regress with IMDb score as the y-variable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075" y="3382550"/>
            <a:ext cx="1461925" cy="1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6336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Initial Observations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25" y="852504"/>
            <a:ext cx="3458276" cy="203594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025" y="2980799"/>
            <a:ext cx="3458277" cy="2035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 txBox="1"/>
          <p:nvPr/>
        </p:nvSpPr>
        <p:spPr>
          <a:xfrm>
            <a:off x="213625" y="1736250"/>
            <a:ext cx="46494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From the first plot: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Data skewed left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High scores harder to come by than low scores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Majority of movies between 5 and 7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From the second plot: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Somewhat steady decrease in average score over time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○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Older averages more erratic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74075" y="543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Next Steps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550" y="1866600"/>
            <a:ext cx="44601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of IMDb score on other variables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Dummy variables given to each qualifying variable (1 or 0)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order to be included, different variables needed to be observed a certain number of times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650" y="2005125"/>
            <a:ext cx="4219948" cy="2714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626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Effects of Genre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55600" y="1727100"/>
            <a:ext cx="44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Because genre was the most populated factor variable, a regression was conducted to determine the effects of the top 20 genres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15 out of the 20 were seen as significant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Drama most positive, while TV Movie is most negative.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00" y="2156913"/>
            <a:ext cx="4267197" cy="2556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Full Model Creation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727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 and test set created by splitting data randomly (70/30).</a:t>
            </a:r>
            <a:endParaRPr sz="1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After selecting which dummy variables to use in each category, we ran a regression with all of the binary variables along with the numeric variables such as year, runtime, revenue, etc..</a:t>
            </a:r>
            <a:endParaRPr sz="1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Char char="●"/>
            </a:pPr>
            <a:r>
              <a:rPr lang="en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model was condensed by removing the 2 to 3 most insignificant predictors while monitoring the F-Statistic, R-squared value, and RMSE.</a:t>
            </a:r>
            <a:endParaRPr sz="1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2193775"/>
            <a:ext cx="4267203" cy="24830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0000" y="457800"/>
            <a:ext cx="85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Full Model Creation (cont.)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300" y="1727100"/>
            <a:ext cx="46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went from 49 predictors down to 19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Insignificant variables removed at each step, until none remained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Year released variable has negative effect, </a:t>
            </a: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consistent</a:t>
            </a: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with previous graph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Most numeric variables influential when accounting for scale.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00" y="1225499"/>
            <a:ext cx="3208526" cy="1887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600" y="3190175"/>
            <a:ext cx="3208527" cy="184767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60950" y="444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Conclusion</a:t>
            </a:r>
            <a:endParaRPr sz="4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81875" y="1729050"/>
            <a:ext cx="84120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IMDb score can be predicted to an extent (Adj. R^2 ~= 31%).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Information could possibly be used by directors in order to improve their chances at higher score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Could additionally be used to grade movies against similar productions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Possible Improvements: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ill Sans"/>
              <a:buChar char="○"/>
            </a:pPr>
            <a:r>
              <a:rPr lang="en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modeling techniques (K-nn, Decision Trees, Neural Nets, etc.)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ill Sans"/>
              <a:buChar char="○"/>
            </a:pPr>
            <a:r>
              <a:rPr lang="en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data (dataset only included a random 5000 movies)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