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9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6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4F89-EDFD-446A-BACC-1719CB8B1A5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849C-9A33-48EE-8FED-010A6F49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175" y="1122363"/>
            <a:ext cx="9409651" cy="23876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創鈺國際科技股份有限公司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創鈺國際科技股份有限公司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1126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創鈺國際科技股份有限公司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創鈺是由「專案管理」、「設計」與、「程式」所組成的團隊；我們專注於手上的專案，所有客戶，都是由口碑介紹而來。</a:t>
            </a:r>
            <a:endParaRPr lang="en-US" altLang="zh-TW" dirty="0"/>
          </a:p>
          <a:p>
            <a:r>
              <a:rPr lang="zh-TW" altLang="en-US" dirty="0"/>
              <a:t>沒有官僚，沒有層層上司，沒有勾心鬥角的工作環境，可以適當表達意見與建議。</a:t>
            </a:r>
            <a:endParaRPr lang="en-US" altLang="zh-TW" dirty="0"/>
          </a:p>
          <a:p>
            <a:r>
              <a:rPr lang="zh-TW" altLang="en-US" dirty="0"/>
              <a:t>公司發展沒有極限，不斷往前邁進，不會只做固定的東西。</a:t>
            </a:r>
            <a:br>
              <a:rPr lang="en-US" dirty="0"/>
            </a:br>
            <a:r>
              <a:rPr lang="zh-TW" altLang="en-US" dirty="0"/>
              <a:t>同仁實力堅強，每個人專長都很多，可以相互學習。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Theme</vt:lpstr>
      <vt:lpstr>創鈺國際科技股份有限公司</vt:lpstr>
      <vt:lpstr>創鈺國際科技股份有限公司</vt:lpstr>
      <vt:lpstr>創鈺國際科技股份有限公司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創鈺國際科技股份有限公司</dc:title>
  <dc:creator>魚紙鈔</dc:creator>
  <cp:lastModifiedBy>魚紙鈔</cp:lastModifiedBy>
  <cp:revision>2</cp:revision>
  <dcterms:created xsi:type="dcterms:W3CDTF">2016-03-04T01:47:16Z</dcterms:created>
  <dcterms:modified xsi:type="dcterms:W3CDTF">2016-03-04T01:59:32Z</dcterms:modified>
</cp:coreProperties>
</file>