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swald Medium"/>
      <p:regular r:id="rId19"/>
      <p:bold r:id="rId20"/>
    </p:embeddedFont>
    <p:embeddedFont>
      <p:font typeface="Roboto"/>
      <p:regular r:id="rId21"/>
      <p:bold r:id="rId22"/>
      <p:italic r:id="rId23"/>
      <p:boldItalic r:id="rId24"/>
    </p:embeddedFont>
    <p:embeddedFont>
      <p:font typeface="Montserrat"/>
      <p:regular r:id="rId25"/>
      <p:bold r:id="rId26"/>
      <p:italic r:id="rId27"/>
      <p:boldItalic r:id="rId28"/>
    </p:embeddedFont>
    <p:embeddedFont>
      <p:font typeface="Oswald"/>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Oswald-bold.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OswaldMedium-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languagelog.ldc.upenn.edu/myl/Monroe.pdf"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56ce5ac90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156ce5ac90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15d06db6f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15d06db6f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5d06db6f9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5d06db6f9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5d06db6f9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5d06db6f9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56ce5ac9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56ce5ac9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8300" lvl="1" marL="914400" rtl="0" algn="l">
              <a:spcBef>
                <a:spcPts val="0"/>
              </a:spcBef>
              <a:spcAft>
                <a:spcPts val="0"/>
              </a:spcAft>
              <a:buClr>
                <a:srgbClr val="2B2D42"/>
              </a:buClr>
              <a:buSzPts val="2200"/>
              <a:buFont typeface="Roboto Condensed Light"/>
              <a:buAutoNum type="alphaLcPeriod"/>
            </a:pPr>
            <a:r>
              <a:rPr lang="en" sz="2200" u="sng">
                <a:solidFill>
                  <a:srgbClr val="2B2D42"/>
                </a:solidFill>
                <a:latin typeface="Montserrat"/>
                <a:ea typeface="Montserrat"/>
                <a:cs typeface="Montserrat"/>
                <a:sym typeface="Montserrat"/>
                <a:hlinkClick r:id="rId2">
                  <a:extLst>
                    <a:ext uri="{A12FA001-AC4F-418D-AE19-62706E023703}">
                      <ahyp:hlinkClr val="tx"/>
                    </a:ext>
                  </a:extLst>
                </a:hlinkClick>
              </a:rPr>
              <a:t>Fightin’ Words: Lexical Feature Selection and Evaluation for Identifying the Content of Political Conflict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5cf7ae6ede_1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5cf7ae6ede_1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5cf7ae6ede_1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5cf7ae6ede_1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457200" rtl="0" algn="ctr">
              <a:spcBef>
                <a:spcPts val="0"/>
              </a:spcBef>
              <a:spcAft>
                <a:spcPts val="0"/>
              </a:spcAft>
              <a:buClr>
                <a:srgbClr val="2B2D42"/>
              </a:buClr>
              <a:buSzPts val="800"/>
              <a:buFont typeface="Open Sans"/>
              <a:buChar char="-"/>
            </a:pPr>
            <a:r>
              <a:rPr b="1" lang="en" sz="1500">
                <a:solidFill>
                  <a:srgbClr val="2B2D42"/>
                </a:solidFill>
                <a:latin typeface="Oswald"/>
                <a:ea typeface="Oswald"/>
                <a:cs typeface="Oswald"/>
                <a:sym typeface="Oswald"/>
              </a:rPr>
              <a:t>Deductive</a:t>
            </a:r>
            <a:endParaRPr b="1" sz="1500">
              <a:solidFill>
                <a:srgbClr val="2B2D42"/>
              </a:solidFill>
              <a:latin typeface="Oswald"/>
              <a:ea typeface="Oswald"/>
              <a:cs typeface="Oswald"/>
              <a:sym typeface="Oswald"/>
            </a:endParaRPr>
          </a:p>
          <a:p>
            <a:pPr indent="-323850" lvl="1" marL="914400" rtl="0" algn="ctr">
              <a:spcBef>
                <a:spcPts val="0"/>
              </a:spcBef>
              <a:spcAft>
                <a:spcPts val="0"/>
              </a:spcAft>
              <a:buClr>
                <a:srgbClr val="2B2D42"/>
              </a:buClr>
              <a:buSzPts val="1500"/>
              <a:buFont typeface="Montserrat"/>
              <a:buChar char="-"/>
            </a:pPr>
            <a:r>
              <a:rPr lang="en" sz="1500">
                <a:solidFill>
                  <a:srgbClr val="2B2D42"/>
                </a:solidFill>
                <a:latin typeface="Montserrat"/>
                <a:ea typeface="Montserrat"/>
                <a:cs typeface="Montserrat"/>
                <a:sym typeface="Montserrat"/>
              </a:rPr>
              <a:t>How politicians approaching the topic of student loans based on their semantics during political speeches and social media posts? </a:t>
            </a:r>
            <a:endParaRPr sz="1500">
              <a:solidFill>
                <a:srgbClr val="2B2D42"/>
              </a:solidFill>
              <a:latin typeface="Montserrat"/>
              <a:ea typeface="Montserrat"/>
              <a:cs typeface="Montserrat"/>
              <a:sym typeface="Montserrat"/>
            </a:endParaRPr>
          </a:p>
          <a:p>
            <a:pPr indent="-279400" lvl="0" marL="457200" rtl="0" algn="ctr">
              <a:spcBef>
                <a:spcPts val="0"/>
              </a:spcBef>
              <a:spcAft>
                <a:spcPts val="0"/>
              </a:spcAft>
              <a:buClr>
                <a:srgbClr val="2B2D42"/>
              </a:buClr>
              <a:buSzPts val="800"/>
              <a:buFont typeface="Open Sans"/>
              <a:buChar char="-"/>
            </a:pPr>
            <a:r>
              <a:rPr b="1" lang="en" sz="1500">
                <a:solidFill>
                  <a:srgbClr val="2B2D42"/>
                </a:solidFill>
                <a:latin typeface="Oswald"/>
                <a:ea typeface="Oswald"/>
                <a:cs typeface="Oswald"/>
                <a:sym typeface="Oswald"/>
              </a:rPr>
              <a:t>Inductive</a:t>
            </a:r>
            <a:endParaRPr b="1" sz="1500">
              <a:solidFill>
                <a:srgbClr val="2B2D42"/>
              </a:solidFill>
              <a:latin typeface="Oswald"/>
              <a:ea typeface="Oswald"/>
              <a:cs typeface="Oswald"/>
              <a:sym typeface="Oswald"/>
            </a:endParaRPr>
          </a:p>
          <a:p>
            <a:pPr indent="-323850" lvl="1" marL="914400" rtl="0" algn="ctr">
              <a:spcBef>
                <a:spcPts val="0"/>
              </a:spcBef>
              <a:spcAft>
                <a:spcPts val="0"/>
              </a:spcAft>
              <a:buClr>
                <a:srgbClr val="2B2D42"/>
              </a:buClr>
              <a:buSzPts val="1500"/>
              <a:buFont typeface="Montserrat"/>
              <a:buChar char="-"/>
            </a:pPr>
            <a:r>
              <a:rPr lang="en" sz="1500">
                <a:solidFill>
                  <a:srgbClr val="2B2D42"/>
                </a:solidFill>
                <a:latin typeface="Montserrat"/>
                <a:ea typeface="Montserrat"/>
                <a:cs typeface="Montserrat"/>
                <a:sym typeface="Montserrat"/>
              </a:rPr>
              <a:t>Does each party approach/talk about student loans differently than the other? What are common strategies used when approaching this topic?</a:t>
            </a:r>
            <a:endParaRPr sz="1500">
              <a:solidFill>
                <a:srgbClr val="2B2D42"/>
              </a:solidFill>
              <a:latin typeface="Montserrat"/>
              <a:ea typeface="Montserrat"/>
              <a:cs typeface="Montserrat"/>
              <a:sym typeface="Montserrat"/>
            </a:endParaRPr>
          </a:p>
          <a:p>
            <a:pPr indent="-279400" lvl="0" marL="457200" rtl="0" algn="ctr">
              <a:spcBef>
                <a:spcPts val="0"/>
              </a:spcBef>
              <a:spcAft>
                <a:spcPts val="0"/>
              </a:spcAft>
              <a:buClr>
                <a:srgbClr val="2B2D42"/>
              </a:buClr>
              <a:buSzPts val="800"/>
              <a:buFont typeface="Open Sans"/>
              <a:buChar char="-"/>
            </a:pPr>
            <a:r>
              <a:rPr b="1" lang="en" sz="1500">
                <a:solidFill>
                  <a:srgbClr val="2B2D42"/>
                </a:solidFill>
                <a:latin typeface="Oswald"/>
                <a:ea typeface="Oswald"/>
                <a:cs typeface="Oswald"/>
                <a:sym typeface="Oswald"/>
              </a:rPr>
              <a:t>Abductive</a:t>
            </a:r>
            <a:endParaRPr b="1" sz="1500">
              <a:solidFill>
                <a:srgbClr val="2B2D42"/>
              </a:solidFill>
              <a:latin typeface="Oswald"/>
              <a:ea typeface="Oswald"/>
              <a:cs typeface="Oswald"/>
              <a:sym typeface="Oswald"/>
            </a:endParaRPr>
          </a:p>
          <a:p>
            <a:pPr indent="-323850" lvl="1" marL="914400" rtl="0" algn="ctr">
              <a:spcBef>
                <a:spcPts val="0"/>
              </a:spcBef>
              <a:spcAft>
                <a:spcPts val="0"/>
              </a:spcAft>
              <a:buClr>
                <a:srgbClr val="2B2D42"/>
              </a:buClr>
              <a:buSzPts val="1500"/>
              <a:buFont typeface="Montserrat"/>
              <a:buChar char="-"/>
            </a:pPr>
            <a:r>
              <a:rPr lang="en" sz="1500">
                <a:solidFill>
                  <a:srgbClr val="2B2D42"/>
                </a:solidFill>
                <a:latin typeface="Montserrat"/>
                <a:ea typeface="Montserrat"/>
                <a:cs typeface="Montserrat"/>
                <a:sym typeface="Montserrat"/>
              </a:rPr>
              <a:t>Given that we observe different semantics in both parties, can we attribute the difference in speech to political strategy?</a:t>
            </a:r>
            <a:endParaRPr sz="1500">
              <a:solidFill>
                <a:srgbClr val="2B2D42"/>
              </a:solidFill>
              <a:latin typeface="Montserrat"/>
              <a:ea typeface="Montserrat"/>
              <a:cs typeface="Montserrat"/>
              <a:sym typeface="Montserrat"/>
            </a:endParaRPr>
          </a:p>
          <a:p>
            <a:pPr indent="-279400" lvl="0" marL="457200" rtl="0" algn="ctr">
              <a:spcBef>
                <a:spcPts val="0"/>
              </a:spcBef>
              <a:spcAft>
                <a:spcPts val="0"/>
              </a:spcAft>
              <a:buClr>
                <a:srgbClr val="2B2D42"/>
              </a:buClr>
              <a:buSzPts val="800"/>
              <a:buFont typeface="Open Sans"/>
              <a:buChar char="-"/>
            </a:pPr>
            <a:r>
              <a:rPr b="1" lang="en" sz="1500">
                <a:solidFill>
                  <a:srgbClr val="2B2D42"/>
                </a:solidFill>
                <a:latin typeface="Oswald"/>
                <a:ea typeface="Oswald"/>
                <a:cs typeface="Oswald"/>
                <a:sym typeface="Oswald"/>
              </a:rPr>
              <a:t>Decide which version is best suited to your overall goal and justify why. </a:t>
            </a:r>
            <a:endParaRPr b="1" sz="1500">
              <a:solidFill>
                <a:srgbClr val="2B2D42"/>
              </a:solidFill>
              <a:latin typeface="Oswald"/>
              <a:ea typeface="Oswald"/>
              <a:cs typeface="Oswald"/>
              <a:sym typeface="Oswald"/>
            </a:endParaRPr>
          </a:p>
          <a:p>
            <a:pPr indent="-317500" lvl="1" marL="914400" rtl="0" algn="ctr">
              <a:spcBef>
                <a:spcPts val="0"/>
              </a:spcBef>
              <a:spcAft>
                <a:spcPts val="0"/>
              </a:spcAft>
              <a:buClr>
                <a:srgbClr val="2B2D42"/>
              </a:buClr>
              <a:buSzPts val="1400"/>
              <a:buFont typeface="Montserrat"/>
              <a:buChar char="-"/>
            </a:pPr>
            <a:r>
              <a:rPr b="1" lang="en" sz="1500">
                <a:solidFill>
                  <a:srgbClr val="2B2D42"/>
                </a:solidFill>
                <a:latin typeface="Montserrat"/>
                <a:ea typeface="Montserrat"/>
                <a:cs typeface="Montserrat"/>
                <a:sym typeface="Montserrat"/>
              </a:rPr>
              <a:t>ANSWER THIS</a:t>
            </a:r>
            <a:br>
              <a:rPr lang="en" sz="1500">
                <a:solidFill>
                  <a:srgbClr val="2B2D42"/>
                </a:solidFill>
                <a:latin typeface="Montserrat"/>
                <a:ea typeface="Montserrat"/>
                <a:cs typeface="Montserrat"/>
                <a:sym typeface="Montserrat"/>
              </a:rPr>
            </a:br>
            <a:r>
              <a:rPr lang="en" sz="700">
                <a:solidFill>
                  <a:srgbClr val="2B2D42"/>
                </a:solidFill>
                <a:latin typeface="Montserrat"/>
                <a:ea typeface="Montserrat"/>
                <a:cs typeface="Montserrat"/>
                <a:sym typeface="Montserrat"/>
              </a:rPr>
              <a:t> 							</a:t>
            </a:r>
            <a:endParaRPr sz="700">
              <a:solidFill>
                <a:srgbClr val="2B2D42"/>
              </a:solidFill>
              <a:latin typeface="Montserrat"/>
              <a:ea typeface="Montserrat"/>
              <a:cs typeface="Montserrat"/>
              <a:sym typeface="Montserrat"/>
            </a:endParaRPr>
          </a:p>
          <a:p>
            <a:pPr indent="0" lvl="0" marL="0" rtl="0" algn="ctr">
              <a:spcBef>
                <a:spcPts val="0"/>
              </a:spcBef>
              <a:spcAft>
                <a:spcPts val="0"/>
              </a:spcAft>
              <a:buNone/>
            </a:pPr>
            <a:r>
              <a:rPr b="1" lang="en" sz="700">
                <a:solidFill>
                  <a:srgbClr val="2B2D42"/>
                </a:solidFill>
                <a:latin typeface="Oswald"/>
                <a:ea typeface="Oswald"/>
                <a:cs typeface="Oswald"/>
                <a:sym typeface="Oswald"/>
              </a:rPr>
              <a:t>						 					</a:t>
            </a:r>
            <a:endParaRPr b="1" sz="700">
              <a:solidFill>
                <a:srgbClr val="2B2D42"/>
              </a:solidFill>
              <a:latin typeface="Oswald"/>
              <a:ea typeface="Oswald"/>
              <a:cs typeface="Oswald"/>
              <a:sym typeface="Oswald"/>
            </a:endParaRPr>
          </a:p>
          <a:p>
            <a:pPr indent="0" lvl="0" marL="0" rtl="0" algn="ctr">
              <a:spcBef>
                <a:spcPts val="0"/>
              </a:spcBef>
              <a:spcAft>
                <a:spcPts val="0"/>
              </a:spcAft>
              <a:buNone/>
            </a:pPr>
            <a:r>
              <a:rPr b="1" lang="en" sz="700">
                <a:solidFill>
                  <a:srgbClr val="2B2D42"/>
                </a:solidFill>
                <a:latin typeface="Oswald"/>
                <a:ea typeface="Oswald"/>
                <a:cs typeface="Oswald"/>
                <a:sym typeface="Oswald"/>
              </a:rPr>
              <a:t>				</a:t>
            </a:r>
            <a:endParaRPr b="1" sz="700">
              <a:solidFill>
                <a:srgbClr val="2B2D42"/>
              </a:solidFill>
              <a:latin typeface="Oswald"/>
              <a:ea typeface="Oswald"/>
              <a:cs typeface="Oswald"/>
              <a:sym typeface="Oswald"/>
            </a:endParaRPr>
          </a:p>
          <a:p>
            <a:pPr indent="0" lvl="0" marL="0" rtl="0" algn="ctr">
              <a:spcBef>
                <a:spcPts val="0"/>
              </a:spcBef>
              <a:spcAft>
                <a:spcPts val="0"/>
              </a:spcAft>
              <a:buNone/>
            </a:pPr>
            <a:r>
              <a:rPr b="1" lang="en" sz="700">
                <a:solidFill>
                  <a:srgbClr val="2B2D42"/>
                </a:solidFill>
                <a:latin typeface="Oswald"/>
                <a:ea typeface="Oswald"/>
                <a:cs typeface="Oswald"/>
                <a:sym typeface="Oswald"/>
              </a:rPr>
              <a:t>			</a:t>
            </a:r>
            <a:endParaRPr b="1" sz="700">
              <a:solidFill>
                <a:srgbClr val="2B2D42"/>
              </a:solidFill>
              <a:latin typeface="Oswald"/>
              <a:ea typeface="Oswald"/>
              <a:cs typeface="Oswald"/>
              <a:sym typeface="Oswald"/>
            </a:endParaRPr>
          </a:p>
          <a:p>
            <a:pPr indent="0" lvl="0" marL="0" rtl="0" algn="ctr">
              <a:spcBef>
                <a:spcPts val="0"/>
              </a:spcBef>
              <a:spcAft>
                <a:spcPts val="0"/>
              </a:spcAft>
              <a:buNone/>
            </a:pPr>
            <a:r>
              <a:rPr b="1" lang="en" sz="700">
                <a:solidFill>
                  <a:srgbClr val="2B2D42"/>
                </a:solidFill>
                <a:latin typeface="Oswald"/>
                <a:ea typeface="Oswald"/>
                <a:cs typeface="Oswald"/>
                <a:sym typeface="Oswald"/>
              </a:rPr>
              <a:t>		</a:t>
            </a:r>
            <a:endParaRPr b="1" sz="700">
              <a:solidFill>
                <a:srgbClr val="2B2D42"/>
              </a:solidFill>
              <a:latin typeface="Oswald"/>
              <a:ea typeface="Oswald"/>
              <a:cs typeface="Oswald"/>
              <a:sym typeface="Oswald"/>
            </a:endParaRPr>
          </a:p>
          <a:p>
            <a:pPr indent="0" lvl="0" marL="0" rtl="0" algn="ctr">
              <a:spcBef>
                <a:spcPts val="0"/>
              </a:spcBef>
              <a:spcAft>
                <a:spcPts val="0"/>
              </a:spcAft>
              <a:buNone/>
            </a:pPr>
            <a:r>
              <a:t/>
            </a:r>
            <a:endParaRPr b="1" sz="800">
              <a:solidFill>
                <a:srgbClr val="2B2D42"/>
              </a:solidFill>
              <a:latin typeface="Oswald"/>
              <a:ea typeface="Oswald"/>
              <a:cs typeface="Oswald"/>
              <a:sym typeface="Oswald"/>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5d9f52aa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5d9f52aa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457200" rtl="0" algn="ctr">
              <a:spcBef>
                <a:spcPts val="0"/>
              </a:spcBef>
              <a:spcAft>
                <a:spcPts val="0"/>
              </a:spcAft>
              <a:buClr>
                <a:srgbClr val="2B2D42"/>
              </a:buClr>
              <a:buSzPts val="800"/>
              <a:buFont typeface="Open Sans"/>
              <a:buChar char="-"/>
            </a:pPr>
            <a:r>
              <a:rPr b="1" lang="en" sz="1500">
                <a:solidFill>
                  <a:srgbClr val="2B2D42"/>
                </a:solidFill>
                <a:latin typeface="Oswald"/>
                <a:ea typeface="Oswald"/>
                <a:cs typeface="Oswald"/>
                <a:sym typeface="Oswald"/>
              </a:rPr>
              <a:t>Deductive</a:t>
            </a:r>
            <a:endParaRPr b="1" sz="1500">
              <a:solidFill>
                <a:srgbClr val="2B2D42"/>
              </a:solidFill>
              <a:latin typeface="Oswald"/>
              <a:ea typeface="Oswald"/>
              <a:cs typeface="Oswald"/>
              <a:sym typeface="Oswald"/>
            </a:endParaRPr>
          </a:p>
          <a:p>
            <a:pPr indent="-323850" lvl="1" marL="914400" rtl="0" algn="ctr">
              <a:spcBef>
                <a:spcPts val="0"/>
              </a:spcBef>
              <a:spcAft>
                <a:spcPts val="0"/>
              </a:spcAft>
              <a:buClr>
                <a:srgbClr val="2B2D42"/>
              </a:buClr>
              <a:buSzPts val="1500"/>
              <a:buFont typeface="Montserrat"/>
              <a:buChar char="-"/>
            </a:pPr>
            <a:r>
              <a:rPr lang="en" sz="1500">
                <a:solidFill>
                  <a:srgbClr val="2B2D42"/>
                </a:solidFill>
                <a:latin typeface="Montserrat"/>
                <a:ea typeface="Montserrat"/>
                <a:cs typeface="Montserrat"/>
                <a:sym typeface="Montserrat"/>
              </a:rPr>
              <a:t>How politicians approaching the topic of student loans based on their semantics during political speeches and social media posts? </a:t>
            </a:r>
            <a:endParaRPr sz="1500">
              <a:solidFill>
                <a:srgbClr val="2B2D42"/>
              </a:solidFill>
              <a:latin typeface="Montserrat"/>
              <a:ea typeface="Montserrat"/>
              <a:cs typeface="Montserrat"/>
              <a:sym typeface="Montserrat"/>
            </a:endParaRPr>
          </a:p>
          <a:p>
            <a:pPr indent="-279400" lvl="0" marL="457200" rtl="0" algn="ctr">
              <a:spcBef>
                <a:spcPts val="0"/>
              </a:spcBef>
              <a:spcAft>
                <a:spcPts val="0"/>
              </a:spcAft>
              <a:buClr>
                <a:srgbClr val="2B2D42"/>
              </a:buClr>
              <a:buSzPts val="800"/>
              <a:buFont typeface="Open Sans"/>
              <a:buChar char="-"/>
            </a:pPr>
            <a:r>
              <a:rPr b="1" lang="en" sz="1500">
                <a:solidFill>
                  <a:srgbClr val="2B2D42"/>
                </a:solidFill>
                <a:latin typeface="Oswald"/>
                <a:ea typeface="Oswald"/>
                <a:cs typeface="Oswald"/>
                <a:sym typeface="Oswald"/>
              </a:rPr>
              <a:t>Inductive</a:t>
            </a:r>
            <a:endParaRPr b="1" sz="1500">
              <a:solidFill>
                <a:srgbClr val="2B2D42"/>
              </a:solidFill>
              <a:latin typeface="Oswald"/>
              <a:ea typeface="Oswald"/>
              <a:cs typeface="Oswald"/>
              <a:sym typeface="Oswald"/>
            </a:endParaRPr>
          </a:p>
          <a:p>
            <a:pPr indent="-323850" lvl="1" marL="914400" rtl="0" algn="ctr">
              <a:spcBef>
                <a:spcPts val="0"/>
              </a:spcBef>
              <a:spcAft>
                <a:spcPts val="0"/>
              </a:spcAft>
              <a:buClr>
                <a:srgbClr val="2B2D42"/>
              </a:buClr>
              <a:buSzPts val="1500"/>
              <a:buFont typeface="Montserrat"/>
              <a:buChar char="-"/>
            </a:pPr>
            <a:r>
              <a:rPr lang="en" sz="1500">
                <a:solidFill>
                  <a:srgbClr val="2B2D42"/>
                </a:solidFill>
                <a:latin typeface="Montserrat"/>
                <a:ea typeface="Montserrat"/>
                <a:cs typeface="Montserrat"/>
                <a:sym typeface="Montserrat"/>
              </a:rPr>
              <a:t>Does each party approach/talk about student loans differently than the other? What are common strategies used when approaching this topic?</a:t>
            </a:r>
            <a:endParaRPr sz="1500">
              <a:solidFill>
                <a:srgbClr val="2B2D42"/>
              </a:solidFill>
              <a:latin typeface="Montserrat"/>
              <a:ea typeface="Montserrat"/>
              <a:cs typeface="Montserrat"/>
              <a:sym typeface="Montserrat"/>
            </a:endParaRPr>
          </a:p>
          <a:p>
            <a:pPr indent="-279400" lvl="0" marL="457200" rtl="0" algn="ctr">
              <a:spcBef>
                <a:spcPts val="0"/>
              </a:spcBef>
              <a:spcAft>
                <a:spcPts val="0"/>
              </a:spcAft>
              <a:buClr>
                <a:srgbClr val="2B2D42"/>
              </a:buClr>
              <a:buSzPts val="800"/>
              <a:buFont typeface="Open Sans"/>
              <a:buChar char="-"/>
            </a:pPr>
            <a:r>
              <a:rPr b="1" lang="en" sz="1500">
                <a:solidFill>
                  <a:srgbClr val="2B2D42"/>
                </a:solidFill>
                <a:latin typeface="Oswald"/>
                <a:ea typeface="Oswald"/>
                <a:cs typeface="Oswald"/>
                <a:sym typeface="Oswald"/>
              </a:rPr>
              <a:t>Abductive</a:t>
            </a:r>
            <a:endParaRPr b="1" sz="1500">
              <a:solidFill>
                <a:srgbClr val="2B2D42"/>
              </a:solidFill>
              <a:latin typeface="Oswald"/>
              <a:ea typeface="Oswald"/>
              <a:cs typeface="Oswald"/>
              <a:sym typeface="Oswald"/>
            </a:endParaRPr>
          </a:p>
          <a:p>
            <a:pPr indent="-323850" lvl="1" marL="914400" rtl="0" algn="ctr">
              <a:spcBef>
                <a:spcPts val="0"/>
              </a:spcBef>
              <a:spcAft>
                <a:spcPts val="0"/>
              </a:spcAft>
              <a:buClr>
                <a:srgbClr val="2B2D42"/>
              </a:buClr>
              <a:buSzPts val="1500"/>
              <a:buFont typeface="Montserrat"/>
              <a:buChar char="-"/>
            </a:pPr>
            <a:r>
              <a:rPr lang="en" sz="1500">
                <a:solidFill>
                  <a:srgbClr val="2B2D42"/>
                </a:solidFill>
                <a:latin typeface="Montserrat"/>
                <a:ea typeface="Montserrat"/>
                <a:cs typeface="Montserrat"/>
                <a:sym typeface="Montserrat"/>
              </a:rPr>
              <a:t>Given that we observe different semantics in both parties, can we attribute the difference in speech to political strategy?</a:t>
            </a:r>
            <a:endParaRPr sz="1500">
              <a:solidFill>
                <a:srgbClr val="2B2D42"/>
              </a:solidFill>
              <a:latin typeface="Montserrat"/>
              <a:ea typeface="Montserrat"/>
              <a:cs typeface="Montserrat"/>
              <a:sym typeface="Montserrat"/>
            </a:endParaRPr>
          </a:p>
          <a:p>
            <a:pPr indent="-279400" lvl="0" marL="457200" rtl="0" algn="ctr">
              <a:spcBef>
                <a:spcPts val="0"/>
              </a:spcBef>
              <a:spcAft>
                <a:spcPts val="0"/>
              </a:spcAft>
              <a:buClr>
                <a:srgbClr val="2B2D42"/>
              </a:buClr>
              <a:buSzPts val="800"/>
              <a:buFont typeface="Open Sans"/>
              <a:buChar char="-"/>
            </a:pPr>
            <a:r>
              <a:rPr b="1" lang="en" sz="1500">
                <a:solidFill>
                  <a:srgbClr val="2B2D42"/>
                </a:solidFill>
                <a:latin typeface="Oswald"/>
                <a:ea typeface="Oswald"/>
                <a:cs typeface="Oswald"/>
                <a:sym typeface="Oswald"/>
              </a:rPr>
              <a:t>Decide which version is best suited to your overall goal and justify why. </a:t>
            </a:r>
            <a:endParaRPr b="1" sz="1500">
              <a:solidFill>
                <a:srgbClr val="2B2D42"/>
              </a:solidFill>
              <a:latin typeface="Oswald"/>
              <a:ea typeface="Oswald"/>
              <a:cs typeface="Oswald"/>
              <a:sym typeface="Oswald"/>
            </a:endParaRPr>
          </a:p>
          <a:p>
            <a:pPr indent="-317500" lvl="1" marL="914400" rtl="0" algn="ctr">
              <a:spcBef>
                <a:spcPts val="0"/>
              </a:spcBef>
              <a:spcAft>
                <a:spcPts val="0"/>
              </a:spcAft>
              <a:buClr>
                <a:srgbClr val="2B2D42"/>
              </a:buClr>
              <a:buSzPts val="1400"/>
              <a:buFont typeface="Montserrat"/>
              <a:buChar char="-"/>
            </a:pPr>
            <a:r>
              <a:rPr b="1" lang="en" sz="1500">
                <a:solidFill>
                  <a:srgbClr val="2B2D42"/>
                </a:solidFill>
                <a:latin typeface="Montserrat"/>
                <a:ea typeface="Montserrat"/>
                <a:cs typeface="Montserrat"/>
                <a:sym typeface="Montserrat"/>
              </a:rPr>
              <a:t>ANSWER THIS</a:t>
            </a:r>
            <a:br>
              <a:rPr lang="en" sz="1500">
                <a:solidFill>
                  <a:srgbClr val="2B2D42"/>
                </a:solidFill>
                <a:latin typeface="Montserrat"/>
                <a:ea typeface="Montserrat"/>
                <a:cs typeface="Montserrat"/>
                <a:sym typeface="Montserrat"/>
              </a:rPr>
            </a:br>
            <a:r>
              <a:rPr lang="en" sz="700">
                <a:solidFill>
                  <a:srgbClr val="2B2D42"/>
                </a:solidFill>
                <a:latin typeface="Montserrat"/>
                <a:ea typeface="Montserrat"/>
                <a:cs typeface="Montserrat"/>
                <a:sym typeface="Montserrat"/>
              </a:rPr>
              <a:t> 							</a:t>
            </a:r>
            <a:endParaRPr sz="700">
              <a:solidFill>
                <a:srgbClr val="2B2D42"/>
              </a:solidFill>
              <a:latin typeface="Montserrat"/>
              <a:ea typeface="Montserrat"/>
              <a:cs typeface="Montserrat"/>
              <a:sym typeface="Montserrat"/>
            </a:endParaRPr>
          </a:p>
          <a:p>
            <a:pPr indent="0" lvl="0" marL="0" rtl="0" algn="ctr">
              <a:spcBef>
                <a:spcPts val="0"/>
              </a:spcBef>
              <a:spcAft>
                <a:spcPts val="0"/>
              </a:spcAft>
              <a:buNone/>
            </a:pPr>
            <a:r>
              <a:rPr b="1" lang="en" sz="700">
                <a:solidFill>
                  <a:srgbClr val="2B2D42"/>
                </a:solidFill>
                <a:latin typeface="Oswald"/>
                <a:ea typeface="Oswald"/>
                <a:cs typeface="Oswald"/>
                <a:sym typeface="Oswald"/>
              </a:rPr>
              <a:t>						 					</a:t>
            </a:r>
            <a:endParaRPr b="1" sz="700">
              <a:solidFill>
                <a:srgbClr val="2B2D42"/>
              </a:solidFill>
              <a:latin typeface="Oswald"/>
              <a:ea typeface="Oswald"/>
              <a:cs typeface="Oswald"/>
              <a:sym typeface="Oswald"/>
            </a:endParaRPr>
          </a:p>
          <a:p>
            <a:pPr indent="0" lvl="0" marL="0" rtl="0" algn="ctr">
              <a:spcBef>
                <a:spcPts val="0"/>
              </a:spcBef>
              <a:spcAft>
                <a:spcPts val="0"/>
              </a:spcAft>
              <a:buNone/>
            </a:pPr>
            <a:r>
              <a:rPr b="1" lang="en" sz="700">
                <a:solidFill>
                  <a:srgbClr val="2B2D42"/>
                </a:solidFill>
                <a:latin typeface="Oswald"/>
                <a:ea typeface="Oswald"/>
                <a:cs typeface="Oswald"/>
                <a:sym typeface="Oswald"/>
              </a:rPr>
              <a:t>				</a:t>
            </a:r>
            <a:endParaRPr b="1" sz="700">
              <a:solidFill>
                <a:srgbClr val="2B2D42"/>
              </a:solidFill>
              <a:latin typeface="Oswald"/>
              <a:ea typeface="Oswald"/>
              <a:cs typeface="Oswald"/>
              <a:sym typeface="Oswald"/>
            </a:endParaRPr>
          </a:p>
          <a:p>
            <a:pPr indent="0" lvl="0" marL="0" rtl="0" algn="ctr">
              <a:spcBef>
                <a:spcPts val="0"/>
              </a:spcBef>
              <a:spcAft>
                <a:spcPts val="0"/>
              </a:spcAft>
              <a:buNone/>
            </a:pPr>
            <a:r>
              <a:rPr b="1" lang="en" sz="700">
                <a:solidFill>
                  <a:srgbClr val="2B2D42"/>
                </a:solidFill>
                <a:latin typeface="Oswald"/>
                <a:ea typeface="Oswald"/>
                <a:cs typeface="Oswald"/>
                <a:sym typeface="Oswald"/>
              </a:rPr>
              <a:t>			</a:t>
            </a:r>
            <a:endParaRPr b="1" sz="700">
              <a:solidFill>
                <a:srgbClr val="2B2D42"/>
              </a:solidFill>
              <a:latin typeface="Oswald"/>
              <a:ea typeface="Oswald"/>
              <a:cs typeface="Oswald"/>
              <a:sym typeface="Oswald"/>
            </a:endParaRPr>
          </a:p>
          <a:p>
            <a:pPr indent="0" lvl="0" marL="0" rtl="0" algn="ctr">
              <a:spcBef>
                <a:spcPts val="0"/>
              </a:spcBef>
              <a:spcAft>
                <a:spcPts val="0"/>
              </a:spcAft>
              <a:buNone/>
            </a:pPr>
            <a:r>
              <a:rPr b="1" lang="en" sz="700">
                <a:solidFill>
                  <a:srgbClr val="2B2D42"/>
                </a:solidFill>
                <a:latin typeface="Oswald"/>
                <a:ea typeface="Oswald"/>
                <a:cs typeface="Oswald"/>
                <a:sym typeface="Oswald"/>
              </a:rPr>
              <a:t>		</a:t>
            </a:r>
            <a:endParaRPr b="1" sz="700">
              <a:solidFill>
                <a:srgbClr val="2B2D42"/>
              </a:solidFill>
              <a:latin typeface="Oswald"/>
              <a:ea typeface="Oswald"/>
              <a:cs typeface="Oswald"/>
              <a:sym typeface="Oswald"/>
            </a:endParaRPr>
          </a:p>
          <a:p>
            <a:pPr indent="0" lvl="0" marL="0" rtl="0" algn="ctr">
              <a:spcBef>
                <a:spcPts val="0"/>
              </a:spcBef>
              <a:spcAft>
                <a:spcPts val="0"/>
              </a:spcAft>
              <a:buNone/>
            </a:pPr>
            <a:r>
              <a:t/>
            </a:r>
            <a:endParaRPr b="1" sz="800">
              <a:solidFill>
                <a:srgbClr val="2B2D42"/>
              </a:solidFill>
              <a:latin typeface="Oswald"/>
              <a:ea typeface="Oswald"/>
              <a:cs typeface="Oswald"/>
              <a:sym typeface="Oswald"/>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5cf7ae6ede_1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5cf7ae6ede_1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5d9f52aaf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5d9f52aaf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56ce5ac90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56ce5ac90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5d06db6f9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5d06db6f9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246900" y="1246900"/>
            <a:ext cx="6627000" cy="396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1785350" y="1445950"/>
            <a:ext cx="5573400" cy="19947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905775" y="3489900"/>
            <a:ext cx="5332500" cy="35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2800"/>
              <a:buNone/>
              <a:defRPr sz="1600">
                <a:solidFill>
                  <a:schemeClr val="l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rot="5400000">
            <a:off x="-383312" y="807450"/>
            <a:ext cx="1904100" cy="289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8100000">
            <a:off x="417164" y="2095270"/>
            <a:ext cx="303773" cy="303773"/>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480672" y="4589052"/>
            <a:ext cx="4182751" cy="402045"/>
            <a:chOff x="-79178" y="4632327"/>
            <a:chExt cx="4182751" cy="402045"/>
          </a:xfrm>
        </p:grpSpPr>
        <p:sp>
          <p:nvSpPr>
            <p:cNvPr id="15" name="Google Shape;15;p2"/>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2"/>
          <p:cNvGrpSpPr/>
          <p:nvPr/>
        </p:nvGrpSpPr>
        <p:grpSpPr>
          <a:xfrm>
            <a:off x="2469022" y="152402"/>
            <a:ext cx="4182751" cy="402045"/>
            <a:chOff x="-79178" y="4632327"/>
            <a:chExt cx="4182751" cy="402045"/>
          </a:xfrm>
        </p:grpSpPr>
        <p:sp>
          <p:nvSpPr>
            <p:cNvPr id="48" name="Google Shape;48;p2"/>
            <p:cNvSpPr/>
            <p:nvPr/>
          </p:nvSpPr>
          <p:spPr>
            <a:xfrm rot="10800000">
              <a:off x="192473"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10800000">
              <a:off x="-79178"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10800000">
              <a:off x="192473"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10800000">
              <a:off x="-79178"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10800000">
              <a:off x="735773"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10800000">
              <a:off x="464122"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rot="10800000">
              <a:off x="735773"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rot="10800000">
              <a:off x="464122"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10800000">
              <a:off x="1279073"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rot="10800000">
              <a:off x="1007422"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10800000">
              <a:off x="1279073"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1007422"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10800000">
              <a:off x="1822373"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10800000">
              <a:off x="1550722"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10800000">
              <a:off x="1822373"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10800000">
              <a:off x="1550722"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rot="10800000">
              <a:off x="2365673"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rot="10800000">
              <a:off x="2094022"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rot="10800000">
              <a:off x="2365673"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rot="10800000">
              <a:off x="2094022"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rot="10800000">
              <a:off x="2908973"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rot="10800000">
              <a:off x="2637322"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rot="10800000">
              <a:off x="2908973"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rot="10800000">
              <a:off x="2637322"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10800000">
              <a:off x="3452273"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800000">
              <a:off x="3180622"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10800000">
              <a:off x="3452273"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10800000">
              <a:off x="3180622"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rot="10800000">
              <a:off x="3995573"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rot="10800000">
              <a:off x="3723922"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rot="10800000">
              <a:off x="3995573"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rot="10800000">
              <a:off x="3723922"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2"/>
          <p:cNvSpPr/>
          <p:nvPr/>
        </p:nvSpPr>
        <p:spPr>
          <a:xfrm rot="-5400000">
            <a:off x="7623313" y="4042080"/>
            <a:ext cx="1904100" cy="289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rot="-2700000">
            <a:off x="8423164" y="2732612"/>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rot="-2700000">
            <a:off x="8423164" y="2341930"/>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rot="8100000">
            <a:off x="417164" y="2493027"/>
            <a:ext cx="303773" cy="303773"/>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9" name="Shape 319"/>
        <p:cNvGrpSpPr/>
        <p:nvPr/>
      </p:nvGrpSpPr>
      <p:grpSpPr>
        <a:xfrm>
          <a:off x="0" y="0"/>
          <a:ext cx="0" cy="0"/>
          <a:chOff x="0" y="0"/>
          <a:chExt cx="0" cy="0"/>
        </a:xfrm>
      </p:grpSpPr>
      <p:grpSp>
        <p:nvGrpSpPr>
          <p:cNvPr id="320" name="Google Shape;320;p11"/>
          <p:cNvGrpSpPr/>
          <p:nvPr/>
        </p:nvGrpSpPr>
        <p:grpSpPr>
          <a:xfrm>
            <a:off x="2480622" y="4718352"/>
            <a:ext cx="4182751" cy="402045"/>
            <a:chOff x="-79178" y="4632327"/>
            <a:chExt cx="4182751" cy="402045"/>
          </a:xfrm>
        </p:grpSpPr>
        <p:sp>
          <p:nvSpPr>
            <p:cNvPr id="321" name="Google Shape;321;p11"/>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11"/>
          <p:cNvSpPr/>
          <p:nvPr/>
        </p:nvSpPr>
        <p:spPr>
          <a:xfrm>
            <a:off x="0" y="1660000"/>
            <a:ext cx="7585200" cy="186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1"/>
          <p:cNvSpPr txBox="1"/>
          <p:nvPr>
            <p:ph hasCustomPrompt="1" type="title"/>
          </p:nvPr>
        </p:nvSpPr>
        <p:spPr>
          <a:xfrm>
            <a:off x="1558625" y="1660000"/>
            <a:ext cx="6026700" cy="19512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55" name="Google Shape;355;p11"/>
          <p:cNvSpPr txBox="1"/>
          <p:nvPr>
            <p:ph idx="1" type="body"/>
          </p:nvPr>
        </p:nvSpPr>
        <p:spPr>
          <a:xfrm>
            <a:off x="1995600" y="3529900"/>
            <a:ext cx="5152800" cy="4257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600">
                <a:solidFill>
                  <a:schemeClr val="accent1"/>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56" name="Google Shape;356;p11"/>
          <p:cNvSpPr/>
          <p:nvPr/>
        </p:nvSpPr>
        <p:spPr>
          <a:xfrm rot="10800000">
            <a:off x="-9" y="723447"/>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1"/>
          <p:cNvSpPr/>
          <p:nvPr/>
        </p:nvSpPr>
        <p:spPr>
          <a:xfrm rot="-8100000">
            <a:off x="2019785"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1"/>
          <p:cNvSpPr/>
          <p:nvPr/>
        </p:nvSpPr>
        <p:spPr>
          <a:xfrm rot="-8100000">
            <a:off x="1727676"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1"/>
          <p:cNvSpPr/>
          <p:nvPr/>
        </p:nvSpPr>
        <p:spPr>
          <a:xfrm>
            <a:off x="7981250" y="-488750"/>
            <a:ext cx="1525500" cy="152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60" name="Shape 36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61" name="Shape 361"/>
        <p:cNvGrpSpPr/>
        <p:nvPr/>
      </p:nvGrpSpPr>
      <p:grpSpPr>
        <a:xfrm>
          <a:off x="0" y="0"/>
          <a:ext cx="0" cy="0"/>
          <a:chOff x="0" y="0"/>
          <a:chExt cx="0" cy="0"/>
        </a:xfrm>
      </p:grpSpPr>
      <p:sp>
        <p:nvSpPr>
          <p:cNvPr id="362" name="Google Shape;362;p13"/>
          <p:cNvSpPr/>
          <p:nvPr/>
        </p:nvSpPr>
        <p:spPr>
          <a:xfrm>
            <a:off x="-49600" y="1346100"/>
            <a:ext cx="7562400" cy="333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txBox="1"/>
          <p:nvPr>
            <p:ph type="title"/>
          </p:nvPr>
        </p:nvSpPr>
        <p:spPr>
          <a:xfrm>
            <a:off x="720000" y="570550"/>
            <a:ext cx="3515700" cy="5706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64" name="Google Shape;364;p13"/>
          <p:cNvSpPr txBox="1"/>
          <p:nvPr>
            <p:ph idx="1" type="subTitle"/>
          </p:nvPr>
        </p:nvSpPr>
        <p:spPr>
          <a:xfrm>
            <a:off x="2004475" y="1942450"/>
            <a:ext cx="2394600" cy="448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Open Sans"/>
              <a:buNone/>
              <a:defRPr b="1" sz="2000">
                <a:latin typeface="Oswald"/>
                <a:ea typeface="Oswald"/>
                <a:cs typeface="Oswald"/>
                <a:sym typeface="Oswa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5" name="Google Shape;365;p13"/>
          <p:cNvSpPr txBox="1"/>
          <p:nvPr>
            <p:ph idx="2" type="subTitle"/>
          </p:nvPr>
        </p:nvSpPr>
        <p:spPr>
          <a:xfrm>
            <a:off x="2004475" y="2284375"/>
            <a:ext cx="2480100" cy="574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6" name="Google Shape;366;p13"/>
          <p:cNvSpPr txBox="1"/>
          <p:nvPr>
            <p:ph hasCustomPrompt="1" idx="3" type="title"/>
          </p:nvPr>
        </p:nvSpPr>
        <p:spPr>
          <a:xfrm>
            <a:off x="2004475" y="1534425"/>
            <a:ext cx="753300" cy="44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3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67" name="Google Shape;367;p13"/>
          <p:cNvSpPr txBox="1"/>
          <p:nvPr>
            <p:ph idx="4" type="subTitle"/>
          </p:nvPr>
        </p:nvSpPr>
        <p:spPr>
          <a:xfrm>
            <a:off x="2004475" y="356465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8" name="Google Shape;368;p13"/>
          <p:cNvSpPr txBox="1"/>
          <p:nvPr>
            <p:ph idx="5" type="subTitle"/>
          </p:nvPr>
        </p:nvSpPr>
        <p:spPr>
          <a:xfrm>
            <a:off x="2004475" y="3906575"/>
            <a:ext cx="24801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9" name="Google Shape;369;p13"/>
          <p:cNvSpPr txBox="1"/>
          <p:nvPr>
            <p:ph hasCustomPrompt="1" idx="6" type="title"/>
          </p:nvPr>
        </p:nvSpPr>
        <p:spPr>
          <a:xfrm>
            <a:off x="2004475" y="3156625"/>
            <a:ext cx="753300" cy="44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3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70" name="Google Shape;370;p13"/>
          <p:cNvSpPr txBox="1"/>
          <p:nvPr>
            <p:ph idx="7" type="subTitle"/>
          </p:nvPr>
        </p:nvSpPr>
        <p:spPr>
          <a:xfrm>
            <a:off x="4820775" y="194245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1" name="Google Shape;371;p13"/>
          <p:cNvSpPr txBox="1"/>
          <p:nvPr>
            <p:ph idx="8" type="subTitle"/>
          </p:nvPr>
        </p:nvSpPr>
        <p:spPr>
          <a:xfrm>
            <a:off x="4820775" y="2284375"/>
            <a:ext cx="24801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2" name="Google Shape;372;p13"/>
          <p:cNvSpPr txBox="1"/>
          <p:nvPr>
            <p:ph hasCustomPrompt="1" idx="9" type="title"/>
          </p:nvPr>
        </p:nvSpPr>
        <p:spPr>
          <a:xfrm>
            <a:off x="4820775" y="1534425"/>
            <a:ext cx="753300" cy="44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3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73" name="Google Shape;373;p13"/>
          <p:cNvSpPr txBox="1"/>
          <p:nvPr>
            <p:ph idx="13" type="subTitle"/>
          </p:nvPr>
        </p:nvSpPr>
        <p:spPr>
          <a:xfrm>
            <a:off x="4820775" y="356465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4" name="Google Shape;374;p13"/>
          <p:cNvSpPr txBox="1"/>
          <p:nvPr>
            <p:ph idx="14" type="subTitle"/>
          </p:nvPr>
        </p:nvSpPr>
        <p:spPr>
          <a:xfrm>
            <a:off x="4820775" y="3906575"/>
            <a:ext cx="24801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5" name="Google Shape;375;p13"/>
          <p:cNvSpPr txBox="1"/>
          <p:nvPr>
            <p:ph hasCustomPrompt="1" idx="15" type="title"/>
          </p:nvPr>
        </p:nvSpPr>
        <p:spPr>
          <a:xfrm>
            <a:off x="4820775" y="3156625"/>
            <a:ext cx="753300" cy="44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3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76" name="Google Shape;376;p13"/>
          <p:cNvSpPr/>
          <p:nvPr/>
        </p:nvSpPr>
        <p:spPr>
          <a:xfrm rot="5400000">
            <a:off x="7689475" y="491725"/>
            <a:ext cx="2257500" cy="24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3"/>
          <p:cNvSpPr/>
          <p:nvPr/>
        </p:nvSpPr>
        <p:spPr>
          <a:xfrm rot="8100000">
            <a:off x="8688401" y="1891781"/>
            <a:ext cx="259650" cy="259650"/>
          </a:xfrm>
          <a:prstGeom prst="plus">
            <a:avLst>
              <a:gd fmla="val 3557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3"/>
          <p:cNvSpPr/>
          <p:nvPr/>
        </p:nvSpPr>
        <p:spPr>
          <a:xfrm>
            <a:off x="8084875" y="4151750"/>
            <a:ext cx="1466700" cy="1466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
          <p:cNvSpPr/>
          <p:nvPr/>
        </p:nvSpPr>
        <p:spPr>
          <a:xfrm rot="8100000">
            <a:off x="8688401" y="2225349"/>
            <a:ext cx="259650" cy="259650"/>
          </a:xfrm>
          <a:prstGeom prst="plus">
            <a:avLst>
              <a:gd fmla="val 3557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380" name="Shape 380"/>
        <p:cNvGrpSpPr/>
        <p:nvPr/>
      </p:nvGrpSpPr>
      <p:grpSpPr>
        <a:xfrm>
          <a:off x="0" y="0"/>
          <a:ext cx="0" cy="0"/>
          <a:chOff x="0" y="0"/>
          <a:chExt cx="0" cy="0"/>
        </a:xfrm>
      </p:grpSpPr>
      <p:sp>
        <p:nvSpPr>
          <p:cNvPr id="381" name="Google Shape;381;p14"/>
          <p:cNvSpPr/>
          <p:nvPr/>
        </p:nvSpPr>
        <p:spPr>
          <a:xfrm rot="-5400000">
            <a:off x="2458125" y="2800225"/>
            <a:ext cx="4233300" cy="246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rot="-5400000">
            <a:off x="5067300" y="2800225"/>
            <a:ext cx="4233300" cy="246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rot="-5400000">
            <a:off x="-156600" y="2800225"/>
            <a:ext cx="4233300" cy="246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txBox="1"/>
          <p:nvPr>
            <p:ph idx="1" type="subTitle"/>
          </p:nvPr>
        </p:nvSpPr>
        <p:spPr>
          <a:xfrm>
            <a:off x="3686475" y="278827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14"/>
          <p:cNvSpPr txBox="1"/>
          <p:nvPr>
            <p:ph idx="2" type="subTitle"/>
          </p:nvPr>
        </p:nvSpPr>
        <p:spPr>
          <a:xfrm>
            <a:off x="3473475" y="3130200"/>
            <a:ext cx="2183400" cy="76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6" name="Google Shape;386;p14"/>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387" name="Google Shape;387;p14"/>
          <p:cNvSpPr txBox="1"/>
          <p:nvPr>
            <p:ph idx="3" type="subTitle"/>
          </p:nvPr>
        </p:nvSpPr>
        <p:spPr>
          <a:xfrm>
            <a:off x="6301200" y="278827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8" name="Google Shape;388;p14"/>
          <p:cNvSpPr txBox="1"/>
          <p:nvPr>
            <p:ph idx="4" type="subTitle"/>
          </p:nvPr>
        </p:nvSpPr>
        <p:spPr>
          <a:xfrm>
            <a:off x="6088100" y="3130200"/>
            <a:ext cx="2183400" cy="76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9" name="Google Shape;389;p14"/>
          <p:cNvSpPr txBox="1"/>
          <p:nvPr>
            <p:ph idx="5" type="subTitle"/>
          </p:nvPr>
        </p:nvSpPr>
        <p:spPr>
          <a:xfrm>
            <a:off x="1077300" y="278827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0" name="Google Shape;390;p14"/>
          <p:cNvSpPr txBox="1"/>
          <p:nvPr>
            <p:ph idx="6" type="subTitle"/>
          </p:nvPr>
        </p:nvSpPr>
        <p:spPr>
          <a:xfrm>
            <a:off x="870687" y="3130200"/>
            <a:ext cx="2183400" cy="76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1" name="Google Shape;391;p14"/>
          <p:cNvSpPr/>
          <p:nvPr/>
        </p:nvSpPr>
        <p:spPr>
          <a:xfrm rot="2700000">
            <a:off x="6837897"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rot="2700000">
            <a:off x="7130006"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a:off x="7581005" y="723350"/>
            <a:ext cx="1563000" cy="21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3">
    <p:spTree>
      <p:nvGrpSpPr>
        <p:cNvPr id="394" name="Shape 394"/>
        <p:cNvGrpSpPr/>
        <p:nvPr/>
      </p:nvGrpSpPr>
      <p:grpSpPr>
        <a:xfrm>
          <a:off x="0" y="0"/>
          <a:ext cx="0" cy="0"/>
          <a:chOff x="0" y="0"/>
          <a:chExt cx="0" cy="0"/>
        </a:xfrm>
      </p:grpSpPr>
      <p:sp>
        <p:nvSpPr>
          <p:cNvPr id="395" name="Google Shape;395;p15"/>
          <p:cNvSpPr/>
          <p:nvPr/>
        </p:nvSpPr>
        <p:spPr>
          <a:xfrm rot="5400000">
            <a:off x="-182366" y="4262568"/>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rot="8100000">
            <a:off x="480716" y="2843860"/>
            <a:ext cx="236739" cy="236739"/>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p:nvPr/>
        </p:nvSpPr>
        <p:spPr>
          <a:xfrm rot="8100000">
            <a:off x="480716" y="3135969"/>
            <a:ext cx="236739" cy="236739"/>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rot="-5400000">
            <a:off x="7750137" y="675604"/>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rot="-2700000">
            <a:off x="8413316" y="2069373"/>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rot="-2700000">
            <a:off x="8413316" y="1777264"/>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7952125" y="4206150"/>
            <a:ext cx="1466700" cy="146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1930600" y="1432750"/>
            <a:ext cx="5259600" cy="396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txBox="1"/>
          <p:nvPr>
            <p:ph type="title"/>
          </p:nvPr>
        </p:nvSpPr>
        <p:spPr>
          <a:xfrm>
            <a:off x="720000" y="570550"/>
            <a:ext cx="52908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404" name="Google Shape;404;p15"/>
          <p:cNvSpPr txBox="1"/>
          <p:nvPr>
            <p:ph idx="1" type="body"/>
          </p:nvPr>
        </p:nvSpPr>
        <p:spPr>
          <a:xfrm>
            <a:off x="2089100" y="1513725"/>
            <a:ext cx="5094900" cy="2787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00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405" name="Shape 405"/>
        <p:cNvGrpSpPr/>
        <p:nvPr/>
      </p:nvGrpSpPr>
      <p:grpSpPr>
        <a:xfrm>
          <a:off x="0" y="0"/>
          <a:ext cx="0" cy="0"/>
          <a:chOff x="0" y="0"/>
          <a:chExt cx="0" cy="0"/>
        </a:xfrm>
      </p:grpSpPr>
      <p:sp>
        <p:nvSpPr>
          <p:cNvPr id="406" name="Google Shape;406;p16"/>
          <p:cNvSpPr/>
          <p:nvPr/>
        </p:nvSpPr>
        <p:spPr>
          <a:xfrm>
            <a:off x="4797000" y="1681500"/>
            <a:ext cx="4347000" cy="259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6"/>
          <p:cNvSpPr/>
          <p:nvPr/>
        </p:nvSpPr>
        <p:spPr>
          <a:xfrm>
            <a:off x="0" y="1681500"/>
            <a:ext cx="4347000" cy="259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6"/>
          <p:cNvSpPr txBox="1"/>
          <p:nvPr>
            <p:ph idx="1" type="subTitle"/>
          </p:nvPr>
        </p:nvSpPr>
        <p:spPr>
          <a:xfrm>
            <a:off x="1387975" y="1833900"/>
            <a:ext cx="24375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09" name="Google Shape;409;p16"/>
          <p:cNvSpPr txBox="1"/>
          <p:nvPr>
            <p:ph idx="2" type="subTitle"/>
          </p:nvPr>
        </p:nvSpPr>
        <p:spPr>
          <a:xfrm>
            <a:off x="1394700" y="2175825"/>
            <a:ext cx="26739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10" name="Google Shape;410;p16"/>
          <p:cNvSpPr txBox="1"/>
          <p:nvPr>
            <p:ph idx="3" type="subTitle"/>
          </p:nvPr>
        </p:nvSpPr>
        <p:spPr>
          <a:xfrm>
            <a:off x="1387975" y="3151300"/>
            <a:ext cx="24375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11" name="Google Shape;411;p16"/>
          <p:cNvSpPr txBox="1"/>
          <p:nvPr>
            <p:ph idx="4" type="subTitle"/>
          </p:nvPr>
        </p:nvSpPr>
        <p:spPr>
          <a:xfrm>
            <a:off x="1394625" y="3493225"/>
            <a:ext cx="26739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12" name="Google Shape;412;p16"/>
          <p:cNvSpPr txBox="1"/>
          <p:nvPr>
            <p:ph idx="5" type="subTitle"/>
          </p:nvPr>
        </p:nvSpPr>
        <p:spPr>
          <a:xfrm>
            <a:off x="5750100" y="183390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3" name="Google Shape;413;p16"/>
          <p:cNvSpPr txBox="1"/>
          <p:nvPr>
            <p:ph idx="6" type="subTitle"/>
          </p:nvPr>
        </p:nvSpPr>
        <p:spPr>
          <a:xfrm>
            <a:off x="5750100" y="2175825"/>
            <a:ext cx="26739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4" name="Google Shape;414;p16"/>
          <p:cNvSpPr txBox="1"/>
          <p:nvPr>
            <p:ph idx="7" type="subTitle"/>
          </p:nvPr>
        </p:nvSpPr>
        <p:spPr>
          <a:xfrm>
            <a:off x="5750100" y="315130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5" name="Google Shape;415;p16"/>
          <p:cNvSpPr txBox="1"/>
          <p:nvPr>
            <p:ph idx="8" type="subTitle"/>
          </p:nvPr>
        </p:nvSpPr>
        <p:spPr>
          <a:xfrm>
            <a:off x="5750100" y="3493225"/>
            <a:ext cx="26739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6" name="Google Shape;416;p16"/>
          <p:cNvSpPr txBox="1"/>
          <p:nvPr>
            <p:ph type="title"/>
          </p:nvPr>
        </p:nvSpPr>
        <p:spPr>
          <a:xfrm>
            <a:off x="720000" y="570550"/>
            <a:ext cx="40458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417" name="Google Shape;417;p16"/>
          <p:cNvGrpSpPr/>
          <p:nvPr/>
        </p:nvGrpSpPr>
        <p:grpSpPr>
          <a:xfrm>
            <a:off x="2480622" y="4633877"/>
            <a:ext cx="4182751" cy="402045"/>
            <a:chOff x="-79178" y="4632327"/>
            <a:chExt cx="4182751" cy="402045"/>
          </a:xfrm>
        </p:grpSpPr>
        <p:sp>
          <p:nvSpPr>
            <p:cNvPr id="418" name="Google Shape;418;p16"/>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6"/>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6"/>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6"/>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6"/>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6"/>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6"/>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6"/>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6"/>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6"/>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6"/>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6"/>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6"/>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6"/>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6"/>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6"/>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6"/>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6"/>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16"/>
          <p:cNvSpPr/>
          <p:nvPr/>
        </p:nvSpPr>
        <p:spPr>
          <a:xfrm>
            <a:off x="7581005" y="723350"/>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6"/>
          <p:cNvSpPr/>
          <p:nvPr/>
        </p:nvSpPr>
        <p:spPr>
          <a:xfrm rot="2700000">
            <a:off x="6837897"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rot="2700000">
            <a:off x="7130006"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453" name="Shape 453"/>
        <p:cNvGrpSpPr/>
        <p:nvPr/>
      </p:nvGrpSpPr>
      <p:grpSpPr>
        <a:xfrm>
          <a:off x="0" y="0"/>
          <a:ext cx="0" cy="0"/>
          <a:chOff x="0" y="0"/>
          <a:chExt cx="0" cy="0"/>
        </a:xfrm>
      </p:grpSpPr>
      <p:sp>
        <p:nvSpPr>
          <p:cNvPr id="454" name="Google Shape;454;p17"/>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455" name="Google Shape;455;p17"/>
          <p:cNvSpPr/>
          <p:nvPr/>
        </p:nvSpPr>
        <p:spPr>
          <a:xfrm>
            <a:off x="1353175" y="3386500"/>
            <a:ext cx="2874600" cy="184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7"/>
          <p:cNvSpPr/>
          <p:nvPr/>
        </p:nvSpPr>
        <p:spPr>
          <a:xfrm rot="5400000">
            <a:off x="-182366" y="4262568"/>
            <a:ext cx="1563000" cy="21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rot="8100000">
            <a:off x="480716" y="2843860"/>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7"/>
          <p:cNvSpPr/>
          <p:nvPr/>
        </p:nvSpPr>
        <p:spPr>
          <a:xfrm rot="8100000">
            <a:off x="480716" y="313596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7"/>
          <p:cNvSpPr/>
          <p:nvPr/>
        </p:nvSpPr>
        <p:spPr>
          <a:xfrm rot="-5400000">
            <a:off x="7750137" y="675604"/>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7"/>
          <p:cNvSpPr/>
          <p:nvPr/>
        </p:nvSpPr>
        <p:spPr>
          <a:xfrm rot="-2700000">
            <a:off x="8413316" y="2069373"/>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7"/>
          <p:cNvSpPr/>
          <p:nvPr/>
        </p:nvSpPr>
        <p:spPr>
          <a:xfrm rot="-2700000">
            <a:off x="8413316" y="1777264"/>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7"/>
          <p:cNvSpPr/>
          <p:nvPr/>
        </p:nvSpPr>
        <p:spPr>
          <a:xfrm>
            <a:off x="4915950" y="3386500"/>
            <a:ext cx="2874600" cy="184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
    <p:spTree>
      <p:nvGrpSpPr>
        <p:cNvPr id="463" name="Shape 463"/>
        <p:cNvGrpSpPr/>
        <p:nvPr/>
      </p:nvGrpSpPr>
      <p:grpSpPr>
        <a:xfrm>
          <a:off x="0" y="0"/>
          <a:ext cx="0" cy="0"/>
          <a:chOff x="0" y="0"/>
          <a:chExt cx="0" cy="0"/>
        </a:xfrm>
      </p:grpSpPr>
      <p:sp>
        <p:nvSpPr>
          <p:cNvPr id="464" name="Google Shape;464;p18"/>
          <p:cNvSpPr/>
          <p:nvPr/>
        </p:nvSpPr>
        <p:spPr>
          <a:xfrm>
            <a:off x="5306450" y="1303575"/>
            <a:ext cx="4009800" cy="3025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8"/>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466" name="Google Shape;466;p18"/>
          <p:cNvGrpSpPr/>
          <p:nvPr/>
        </p:nvGrpSpPr>
        <p:grpSpPr>
          <a:xfrm rot="-5400000">
            <a:off x="6851597" y="2382327"/>
            <a:ext cx="4182751" cy="402045"/>
            <a:chOff x="-79178" y="4632327"/>
            <a:chExt cx="4182751" cy="402045"/>
          </a:xfrm>
        </p:grpSpPr>
        <p:sp>
          <p:nvSpPr>
            <p:cNvPr id="467" name="Google Shape;467;p18"/>
            <p:cNvSpPr/>
            <p:nvPr/>
          </p:nvSpPr>
          <p:spPr>
            <a:xfrm rot="10800000">
              <a:off x="192473"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rot="10800000">
              <a:off x="-79178"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p:nvPr/>
          </p:nvSpPr>
          <p:spPr>
            <a:xfrm rot="10800000">
              <a:off x="192473"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8"/>
            <p:cNvSpPr/>
            <p:nvPr/>
          </p:nvSpPr>
          <p:spPr>
            <a:xfrm rot="10800000">
              <a:off x="-79178"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8"/>
            <p:cNvSpPr/>
            <p:nvPr/>
          </p:nvSpPr>
          <p:spPr>
            <a:xfrm rot="10800000">
              <a:off x="735773"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rot="10800000">
              <a:off x="464122"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rot="10800000">
              <a:off x="735773"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p:nvPr/>
          </p:nvSpPr>
          <p:spPr>
            <a:xfrm rot="10800000">
              <a:off x="464122"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8"/>
            <p:cNvSpPr/>
            <p:nvPr/>
          </p:nvSpPr>
          <p:spPr>
            <a:xfrm rot="10800000">
              <a:off x="1279073"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rot="10800000">
              <a:off x="1007422"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p:nvPr/>
          </p:nvSpPr>
          <p:spPr>
            <a:xfrm rot="10800000">
              <a:off x="1279073"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8"/>
            <p:cNvSpPr/>
            <p:nvPr/>
          </p:nvSpPr>
          <p:spPr>
            <a:xfrm rot="10800000">
              <a:off x="1007422"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rot="10800000">
              <a:off x="1822373"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
            <p:cNvSpPr/>
            <p:nvPr/>
          </p:nvSpPr>
          <p:spPr>
            <a:xfrm rot="10800000">
              <a:off x="1550722"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8"/>
            <p:cNvSpPr/>
            <p:nvPr/>
          </p:nvSpPr>
          <p:spPr>
            <a:xfrm rot="10800000">
              <a:off x="1822373"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rot="10800000">
              <a:off x="1550722"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
            <p:cNvSpPr/>
            <p:nvPr/>
          </p:nvSpPr>
          <p:spPr>
            <a:xfrm rot="10800000">
              <a:off x="2365673"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8"/>
            <p:cNvSpPr/>
            <p:nvPr/>
          </p:nvSpPr>
          <p:spPr>
            <a:xfrm rot="10800000">
              <a:off x="2094022"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rot="10800000">
              <a:off x="2365673"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8"/>
            <p:cNvSpPr/>
            <p:nvPr/>
          </p:nvSpPr>
          <p:spPr>
            <a:xfrm rot="10800000">
              <a:off x="2094022"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8"/>
            <p:cNvSpPr/>
            <p:nvPr/>
          </p:nvSpPr>
          <p:spPr>
            <a:xfrm rot="10800000">
              <a:off x="2908973"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8"/>
            <p:cNvSpPr/>
            <p:nvPr/>
          </p:nvSpPr>
          <p:spPr>
            <a:xfrm rot="10800000">
              <a:off x="2637322"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
            <p:cNvSpPr/>
            <p:nvPr/>
          </p:nvSpPr>
          <p:spPr>
            <a:xfrm rot="10800000">
              <a:off x="2908973"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8"/>
            <p:cNvSpPr/>
            <p:nvPr/>
          </p:nvSpPr>
          <p:spPr>
            <a:xfrm rot="10800000">
              <a:off x="2637322"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8"/>
            <p:cNvSpPr/>
            <p:nvPr/>
          </p:nvSpPr>
          <p:spPr>
            <a:xfrm rot="10800000">
              <a:off x="3452273"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8"/>
            <p:cNvSpPr/>
            <p:nvPr/>
          </p:nvSpPr>
          <p:spPr>
            <a:xfrm rot="10800000">
              <a:off x="3180622"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8"/>
            <p:cNvSpPr/>
            <p:nvPr/>
          </p:nvSpPr>
          <p:spPr>
            <a:xfrm rot="10800000">
              <a:off x="3452273"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8"/>
            <p:cNvSpPr/>
            <p:nvPr/>
          </p:nvSpPr>
          <p:spPr>
            <a:xfrm rot="10800000">
              <a:off x="3180622"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8"/>
            <p:cNvSpPr/>
            <p:nvPr/>
          </p:nvSpPr>
          <p:spPr>
            <a:xfrm rot="10800000">
              <a:off x="3995573"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8"/>
            <p:cNvSpPr/>
            <p:nvPr/>
          </p:nvSpPr>
          <p:spPr>
            <a:xfrm rot="10800000">
              <a:off x="3723922"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8"/>
            <p:cNvSpPr/>
            <p:nvPr/>
          </p:nvSpPr>
          <p:spPr>
            <a:xfrm rot="10800000">
              <a:off x="3995573"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8"/>
            <p:cNvSpPr/>
            <p:nvPr/>
          </p:nvSpPr>
          <p:spPr>
            <a:xfrm rot="10800000">
              <a:off x="3723922"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9">
    <p:spTree>
      <p:nvGrpSpPr>
        <p:cNvPr id="499" name="Shape 499"/>
        <p:cNvGrpSpPr/>
        <p:nvPr/>
      </p:nvGrpSpPr>
      <p:grpSpPr>
        <a:xfrm>
          <a:off x="0" y="0"/>
          <a:ext cx="0" cy="0"/>
          <a:chOff x="0" y="0"/>
          <a:chExt cx="0" cy="0"/>
        </a:xfrm>
      </p:grpSpPr>
      <p:sp>
        <p:nvSpPr>
          <p:cNvPr id="500" name="Google Shape;500;p19"/>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501" name="Google Shape;501;p19"/>
          <p:cNvSpPr/>
          <p:nvPr/>
        </p:nvSpPr>
        <p:spPr>
          <a:xfrm>
            <a:off x="2387550" y="1360275"/>
            <a:ext cx="6928800" cy="323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rot="5400000">
            <a:off x="348159" y="4256093"/>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rot="8100000">
            <a:off x="1011241" y="2837385"/>
            <a:ext cx="236739" cy="236739"/>
          </a:xfrm>
          <a:prstGeom prst="plus">
            <a:avLst>
              <a:gd fmla="val 3557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9"/>
          <p:cNvSpPr/>
          <p:nvPr/>
        </p:nvSpPr>
        <p:spPr>
          <a:xfrm rot="8100000">
            <a:off x="1011241" y="3129494"/>
            <a:ext cx="236739" cy="236739"/>
          </a:xfrm>
          <a:prstGeom prst="plus">
            <a:avLst>
              <a:gd fmla="val 3557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9"/>
          <p:cNvSpPr/>
          <p:nvPr/>
        </p:nvSpPr>
        <p:spPr>
          <a:xfrm rot="5400000">
            <a:off x="7309359" y="4256093"/>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p:nvPr/>
        </p:nvSpPr>
        <p:spPr>
          <a:xfrm rot="8100000">
            <a:off x="7972441" y="2837385"/>
            <a:ext cx="236739" cy="236739"/>
          </a:xfrm>
          <a:prstGeom prst="plus">
            <a:avLst>
              <a:gd fmla="val 3557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9"/>
          <p:cNvSpPr/>
          <p:nvPr/>
        </p:nvSpPr>
        <p:spPr>
          <a:xfrm rot="8100000">
            <a:off x="7972441" y="3129494"/>
            <a:ext cx="236739" cy="236739"/>
          </a:xfrm>
          <a:prstGeom prst="plus">
            <a:avLst>
              <a:gd fmla="val 3557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19"/>
          <p:cNvGrpSpPr/>
          <p:nvPr/>
        </p:nvGrpSpPr>
        <p:grpSpPr>
          <a:xfrm rot="-5400000">
            <a:off x="7886297" y="2775027"/>
            <a:ext cx="2009551" cy="401195"/>
            <a:chOff x="2480672" y="4589902"/>
            <a:chExt cx="2009551" cy="401195"/>
          </a:xfrm>
        </p:grpSpPr>
        <p:sp>
          <p:nvSpPr>
            <p:cNvPr id="509" name="Google Shape;509;p19"/>
            <p:cNvSpPr/>
            <p:nvPr/>
          </p:nvSpPr>
          <p:spPr>
            <a:xfrm rot="10800000">
              <a:off x="2752323" y="4595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
            <p:cNvSpPr/>
            <p:nvPr/>
          </p:nvSpPr>
          <p:spPr>
            <a:xfrm rot="10800000">
              <a:off x="2480672" y="4595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rot="10800000">
              <a:off x="2752323" y="4883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9"/>
            <p:cNvSpPr/>
            <p:nvPr/>
          </p:nvSpPr>
          <p:spPr>
            <a:xfrm rot="10800000">
              <a:off x="2480672" y="4883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9"/>
            <p:cNvSpPr/>
            <p:nvPr/>
          </p:nvSpPr>
          <p:spPr>
            <a:xfrm rot="10800000">
              <a:off x="3295623" y="45916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rot="10800000">
              <a:off x="3023972" y="45916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9"/>
            <p:cNvSpPr/>
            <p:nvPr/>
          </p:nvSpPr>
          <p:spPr>
            <a:xfrm rot="10800000">
              <a:off x="3295623" y="48796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
            <p:cNvSpPr/>
            <p:nvPr/>
          </p:nvSpPr>
          <p:spPr>
            <a:xfrm rot="10800000">
              <a:off x="3023972" y="48796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9"/>
            <p:cNvSpPr/>
            <p:nvPr/>
          </p:nvSpPr>
          <p:spPr>
            <a:xfrm rot="10800000">
              <a:off x="3838923" y="4593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9"/>
            <p:cNvSpPr/>
            <p:nvPr/>
          </p:nvSpPr>
          <p:spPr>
            <a:xfrm rot="10800000">
              <a:off x="3567272" y="4593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9"/>
            <p:cNvSpPr/>
            <p:nvPr/>
          </p:nvSpPr>
          <p:spPr>
            <a:xfrm rot="10800000">
              <a:off x="3838923" y="4881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9"/>
            <p:cNvSpPr/>
            <p:nvPr/>
          </p:nvSpPr>
          <p:spPr>
            <a:xfrm rot="10800000">
              <a:off x="3567272" y="4881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rot="10800000">
              <a:off x="4382223" y="45899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rot="10800000">
              <a:off x="4110572" y="45899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rot="10800000">
              <a:off x="4382223" y="48779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rot="10800000">
              <a:off x="4110572" y="48779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19"/>
          <p:cNvSpPr/>
          <p:nvPr/>
        </p:nvSpPr>
        <p:spPr>
          <a:xfrm>
            <a:off x="8112225" y="-325550"/>
            <a:ext cx="1466700" cy="146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
    <p:spTree>
      <p:nvGrpSpPr>
        <p:cNvPr id="526" name="Shape 526"/>
        <p:cNvGrpSpPr/>
        <p:nvPr/>
      </p:nvGrpSpPr>
      <p:grpSpPr>
        <a:xfrm>
          <a:off x="0" y="0"/>
          <a:ext cx="0" cy="0"/>
          <a:chOff x="0" y="0"/>
          <a:chExt cx="0" cy="0"/>
        </a:xfrm>
      </p:grpSpPr>
      <p:sp>
        <p:nvSpPr>
          <p:cNvPr id="527" name="Google Shape;527;p20"/>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528" name="Google Shape;528;p20"/>
          <p:cNvSpPr/>
          <p:nvPr/>
        </p:nvSpPr>
        <p:spPr>
          <a:xfrm>
            <a:off x="7581005" y="723350"/>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rot="2700000">
            <a:off x="6837897" y="710929"/>
            <a:ext cx="236739" cy="236739"/>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rot="2700000">
            <a:off x="7130006" y="710929"/>
            <a:ext cx="236739" cy="236739"/>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4661750" y="1821800"/>
            <a:ext cx="4654500" cy="102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4661750" y="2982675"/>
            <a:ext cx="4654500" cy="102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3"/>
          <p:cNvSpPr/>
          <p:nvPr/>
        </p:nvSpPr>
        <p:spPr>
          <a:xfrm>
            <a:off x="1977750" y="1267625"/>
            <a:ext cx="5188500" cy="2608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txBox="1"/>
          <p:nvPr>
            <p:ph type="title"/>
          </p:nvPr>
        </p:nvSpPr>
        <p:spPr>
          <a:xfrm>
            <a:off x="2416650" y="2247800"/>
            <a:ext cx="4310700" cy="61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7" name="Google Shape;87;p3"/>
          <p:cNvSpPr txBox="1"/>
          <p:nvPr>
            <p:ph hasCustomPrompt="1" idx="2" type="title"/>
          </p:nvPr>
        </p:nvSpPr>
        <p:spPr>
          <a:xfrm>
            <a:off x="4060050" y="1517000"/>
            <a:ext cx="1023900" cy="61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8" name="Google Shape;88;p3"/>
          <p:cNvSpPr txBox="1"/>
          <p:nvPr>
            <p:ph idx="1" type="subTitle"/>
          </p:nvPr>
        </p:nvSpPr>
        <p:spPr>
          <a:xfrm>
            <a:off x="2416650" y="2839775"/>
            <a:ext cx="4310700" cy="802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
          <p:cNvSpPr/>
          <p:nvPr/>
        </p:nvSpPr>
        <p:spPr>
          <a:xfrm rot="10800000">
            <a:off x="4" y="4428925"/>
            <a:ext cx="1835100" cy="24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rot="-8100000">
            <a:off x="2429657"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rot="-8100000">
            <a:off x="2086695"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7308904" y="458875"/>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rot="2700000">
            <a:off x="6436458" y="444279"/>
            <a:ext cx="277893" cy="277893"/>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rot="2700000">
            <a:off x="6779421" y="444279"/>
            <a:ext cx="277893" cy="277893"/>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3"/>
          <p:cNvGrpSpPr/>
          <p:nvPr/>
        </p:nvGrpSpPr>
        <p:grpSpPr>
          <a:xfrm rot="5400000">
            <a:off x="-678478" y="931427"/>
            <a:ext cx="2009551" cy="401195"/>
            <a:chOff x="3987172" y="4163502"/>
            <a:chExt cx="2009551" cy="401195"/>
          </a:xfrm>
        </p:grpSpPr>
        <p:sp>
          <p:nvSpPr>
            <p:cNvPr id="96" name="Google Shape;96;p3"/>
            <p:cNvSpPr/>
            <p:nvPr/>
          </p:nvSpPr>
          <p:spPr>
            <a:xfrm rot="10800000">
              <a:off x="4258823" y="4168640"/>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rot="10800000">
              <a:off x="3987172" y="4168640"/>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rot="10800000">
              <a:off x="4258823" y="4456698"/>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rot="10800000">
              <a:off x="3987172" y="4456698"/>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rot="10800000">
              <a:off x="4802123" y="4165215"/>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rot="10800000">
              <a:off x="4530472" y="4165215"/>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10800000">
              <a:off x="4802123" y="4453273"/>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rot="10800000">
              <a:off x="4530472" y="4453273"/>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rot="10800000">
              <a:off x="5345423" y="4166927"/>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rot="10800000">
              <a:off x="5073772" y="4166927"/>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rot="10800000">
              <a:off x="5345423" y="4454985"/>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rot="10800000">
              <a:off x="5073772" y="4454985"/>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rot="10800000">
              <a:off x="5888723" y="4163502"/>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rot="10800000">
              <a:off x="5617072" y="4163502"/>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rot="10800000">
              <a:off x="5888723" y="4451560"/>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10800000">
              <a:off x="5617072" y="4451560"/>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3"/>
          <p:cNvGrpSpPr/>
          <p:nvPr/>
        </p:nvGrpSpPr>
        <p:grpSpPr>
          <a:xfrm rot="5400000">
            <a:off x="7823222" y="3811752"/>
            <a:ext cx="2009551" cy="401195"/>
            <a:chOff x="3987172" y="4163502"/>
            <a:chExt cx="2009551" cy="401195"/>
          </a:xfrm>
        </p:grpSpPr>
        <p:sp>
          <p:nvSpPr>
            <p:cNvPr id="113" name="Google Shape;113;p3"/>
            <p:cNvSpPr/>
            <p:nvPr/>
          </p:nvSpPr>
          <p:spPr>
            <a:xfrm rot="10800000">
              <a:off x="4258823" y="41686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rot="10800000">
              <a:off x="3987172" y="41686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rot="10800000">
              <a:off x="4258823" y="44566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rot="10800000">
              <a:off x="3987172" y="44566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10800000">
              <a:off x="4802123" y="41652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rot="10800000">
              <a:off x="4530472" y="41652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rot="10800000">
              <a:off x="4802123" y="44532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rot="10800000">
              <a:off x="4530472" y="44532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rot="10800000">
              <a:off x="5345423" y="41669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rot="10800000">
              <a:off x="5073772" y="41669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rot="10800000">
              <a:off x="5345423" y="44549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rot="10800000">
              <a:off x="5073772" y="44549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rot="10800000">
              <a:off x="5888723" y="41635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rot="10800000">
              <a:off x="5617072" y="41635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rot="10800000">
              <a:off x="5888723" y="44515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rot="10800000">
              <a:off x="5617072" y="44515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_1">
    <p:spTree>
      <p:nvGrpSpPr>
        <p:cNvPr id="533" name="Shape 533"/>
        <p:cNvGrpSpPr/>
        <p:nvPr/>
      </p:nvGrpSpPr>
      <p:grpSpPr>
        <a:xfrm>
          <a:off x="0" y="0"/>
          <a:ext cx="0" cy="0"/>
          <a:chOff x="0" y="0"/>
          <a:chExt cx="0" cy="0"/>
        </a:xfrm>
      </p:grpSpPr>
      <p:sp>
        <p:nvSpPr>
          <p:cNvPr id="534" name="Google Shape;534;p21"/>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535" name="Google Shape;535;p21"/>
          <p:cNvGrpSpPr/>
          <p:nvPr/>
        </p:nvGrpSpPr>
        <p:grpSpPr>
          <a:xfrm rot="-5400000">
            <a:off x="6851597" y="2370727"/>
            <a:ext cx="4182751" cy="402045"/>
            <a:chOff x="-79178" y="4632327"/>
            <a:chExt cx="4182751" cy="402045"/>
          </a:xfrm>
        </p:grpSpPr>
        <p:sp>
          <p:nvSpPr>
            <p:cNvPr id="536" name="Google Shape;536;p21"/>
            <p:cNvSpPr/>
            <p:nvPr/>
          </p:nvSpPr>
          <p:spPr>
            <a:xfrm rot="10800000">
              <a:off x="192473"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rot="10800000">
              <a:off x="-79178"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rot="10800000">
              <a:off x="192473"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rot="10800000">
              <a:off x="-79178"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rot="10800000">
              <a:off x="735773"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rot="10800000">
              <a:off x="464122"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rot="10800000">
              <a:off x="735773"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rot="10800000">
              <a:off x="464122"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rot="10800000">
              <a:off x="1279073"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rot="10800000">
              <a:off x="1007422"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rot="10800000">
              <a:off x="1279073"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rot="10800000">
              <a:off x="1007422"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p:nvPr/>
          </p:nvSpPr>
          <p:spPr>
            <a:xfrm rot="10800000">
              <a:off x="1822373"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p:nvPr/>
          </p:nvSpPr>
          <p:spPr>
            <a:xfrm rot="10800000">
              <a:off x="1550722"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rot="10800000">
              <a:off x="1822373"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1"/>
            <p:cNvSpPr/>
            <p:nvPr/>
          </p:nvSpPr>
          <p:spPr>
            <a:xfrm rot="10800000">
              <a:off x="1550722"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1"/>
            <p:cNvSpPr/>
            <p:nvPr/>
          </p:nvSpPr>
          <p:spPr>
            <a:xfrm rot="10800000">
              <a:off x="2365673"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1"/>
            <p:cNvSpPr/>
            <p:nvPr/>
          </p:nvSpPr>
          <p:spPr>
            <a:xfrm rot="10800000">
              <a:off x="2094022"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1"/>
            <p:cNvSpPr/>
            <p:nvPr/>
          </p:nvSpPr>
          <p:spPr>
            <a:xfrm rot="10800000">
              <a:off x="2365673"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rot="10800000">
              <a:off x="2094022"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rot="10800000">
              <a:off x="2908973"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rot="10800000">
              <a:off x="2637322"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1"/>
            <p:cNvSpPr/>
            <p:nvPr/>
          </p:nvSpPr>
          <p:spPr>
            <a:xfrm rot="10800000">
              <a:off x="2908973"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1"/>
            <p:cNvSpPr/>
            <p:nvPr/>
          </p:nvSpPr>
          <p:spPr>
            <a:xfrm rot="10800000">
              <a:off x="2637322"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1"/>
            <p:cNvSpPr/>
            <p:nvPr/>
          </p:nvSpPr>
          <p:spPr>
            <a:xfrm rot="10800000">
              <a:off x="3452273"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1"/>
            <p:cNvSpPr/>
            <p:nvPr/>
          </p:nvSpPr>
          <p:spPr>
            <a:xfrm rot="10800000">
              <a:off x="3180622"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1"/>
            <p:cNvSpPr/>
            <p:nvPr/>
          </p:nvSpPr>
          <p:spPr>
            <a:xfrm rot="10800000">
              <a:off x="3452273"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1"/>
            <p:cNvSpPr/>
            <p:nvPr/>
          </p:nvSpPr>
          <p:spPr>
            <a:xfrm rot="10800000">
              <a:off x="3180622"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1"/>
            <p:cNvSpPr/>
            <p:nvPr/>
          </p:nvSpPr>
          <p:spPr>
            <a:xfrm rot="10800000">
              <a:off x="3995573"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1"/>
            <p:cNvSpPr/>
            <p:nvPr/>
          </p:nvSpPr>
          <p:spPr>
            <a:xfrm rot="10800000">
              <a:off x="3723922"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rot="10800000">
              <a:off x="3995573"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rot="10800000">
              <a:off x="3723922"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8" name="Google Shape;568;p21"/>
          <p:cNvSpPr/>
          <p:nvPr/>
        </p:nvSpPr>
        <p:spPr>
          <a:xfrm rot="-5400000">
            <a:off x="4239150" y="1848975"/>
            <a:ext cx="4233300" cy="297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569" name="Shape 569"/>
        <p:cNvGrpSpPr/>
        <p:nvPr/>
      </p:nvGrpSpPr>
      <p:grpSpPr>
        <a:xfrm>
          <a:off x="0" y="0"/>
          <a:ext cx="0" cy="0"/>
          <a:chOff x="0" y="0"/>
          <a:chExt cx="0" cy="0"/>
        </a:xfrm>
      </p:grpSpPr>
      <p:sp>
        <p:nvSpPr>
          <p:cNvPr id="570" name="Google Shape;570;p22"/>
          <p:cNvSpPr txBox="1"/>
          <p:nvPr>
            <p:ph idx="1" type="subTitle"/>
          </p:nvPr>
        </p:nvSpPr>
        <p:spPr>
          <a:xfrm>
            <a:off x="3686475" y="1931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1" name="Google Shape;571;p22"/>
          <p:cNvSpPr txBox="1"/>
          <p:nvPr>
            <p:ph idx="2" type="subTitle"/>
          </p:nvPr>
        </p:nvSpPr>
        <p:spPr>
          <a:xfrm>
            <a:off x="3329175" y="2270575"/>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2" name="Google Shape;572;p22"/>
          <p:cNvSpPr txBox="1"/>
          <p:nvPr>
            <p:ph idx="3" type="subTitle"/>
          </p:nvPr>
        </p:nvSpPr>
        <p:spPr>
          <a:xfrm>
            <a:off x="6301200" y="1931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3" name="Google Shape;573;p22"/>
          <p:cNvSpPr txBox="1"/>
          <p:nvPr>
            <p:ph idx="4" type="subTitle"/>
          </p:nvPr>
        </p:nvSpPr>
        <p:spPr>
          <a:xfrm>
            <a:off x="5943900" y="2270575"/>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4" name="Google Shape;574;p22"/>
          <p:cNvSpPr txBox="1"/>
          <p:nvPr>
            <p:ph idx="5" type="subTitle"/>
          </p:nvPr>
        </p:nvSpPr>
        <p:spPr>
          <a:xfrm>
            <a:off x="1077300" y="1931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5" name="Google Shape;575;p22"/>
          <p:cNvSpPr txBox="1"/>
          <p:nvPr>
            <p:ph idx="6" type="subTitle"/>
          </p:nvPr>
        </p:nvSpPr>
        <p:spPr>
          <a:xfrm>
            <a:off x="720000" y="2270650"/>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6" name="Google Shape;576;p22"/>
          <p:cNvSpPr txBox="1"/>
          <p:nvPr>
            <p:ph idx="7" type="subTitle"/>
          </p:nvPr>
        </p:nvSpPr>
        <p:spPr>
          <a:xfrm>
            <a:off x="3686475" y="3529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7" name="Google Shape;577;p22"/>
          <p:cNvSpPr txBox="1"/>
          <p:nvPr>
            <p:ph idx="8" type="subTitle"/>
          </p:nvPr>
        </p:nvSpPr>
        <p:spPr>
          <a:xfrm>
            <a:off x="3329175" y="3872700"/>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8" name="Google Shape;578;p22"/>
          <p:cNvSpPr txBox="1"/>
          <p:nvPr>
            <p:ph idx="9" type="subTitle"/>
          </p:nvPr>
        </p:nvSpPr>
        <p:spPr>
          <a:xfrm>
            <a:off x="6301200" y="3529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9" name="Google Shape;579;p22"/>
          <p:cNvSpPr txBox="1"/>
          <p:nvPr>
            <p:ph idx="13" type="subTitle"/>
          </p:nvPr>
        </p:nvSpPr>
        <p:spPr>
          <a:xfrm>
            <a:off x="5943900" y="3872700"/>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80" name="Google Shape;580;p22"/>
          <p:cNvSpPr txBox="1"/>
          <p:nvPr>
            <p:ph idx="14" type="subTitle"/>
          </p:nvPr>
        </p:nvSpPr>
        <p:spPr>
          <a:xfrm>
            <a:off x="1077300" y="3529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81" name="Google Shape;581;p22"/>
          <p:cNvSpPr txBox="1"/>
          <p:nvPr>
            <p:ph idx="15" type="subTitle"/>
          </p:nvPr>
        </p:nvSpPr>
        <p:spPr>
          <a:xfrm>
            <a:off x="720000" y="3872700"/>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82" name="Google Shape;582;p22"/>
          <p:cNvSpPr txBox="1"/>
          <p:nvPr>
            <p:ph type="title"/>
          </p:nvPr>
        </p:nvSpPr>
        <p:spPr>
          <a:xfrm>
            <a:off x="720000" y="570550"/>
            <a:ext cx="30348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583" name="Google Shape;583;p22"/>
          <p:cNvSpPr/>
          <p:nvPr/>
        </p:nvSpPr>
        <p:spPr>
          <a:xfrm rot="5400000">
            <a:off x="-410966" y="4262568"/>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2"/>
          <p:cNvSpPr/>
          <p:nvPr/>
        </p:nvSpPr>
        <p:spPr>
          <a:xfrm rot="8100000">
            <a:off x="252116" y="2843860"/>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rot="8100000">
            <a:off x="252116" y="313596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rot="-5400000">
            <a:off x="7978737" y="675604"/>
            <a:ext cx="1563000" cy="21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rot="-2700000">
            <a:off x="8641916" y="2069373"/>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2"/>
          <p:cNvSpPr/>
          <p:nvPr/>
        </p:nvSpPr>
        <p:spPr>
          <a:xfrm rot="-2700000">
            <a:off x="8641916" y="1777264"/>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589" name="Shape 589"/>
        <p:cNvGrpSpPr/>
        <p:nvPr/>
      </p:nvGrpSpPr>
      <p:grpSpPr>
        <a:xfrm>
          <a:off x="0" y="0"/>
          <a:ext cx="0" cy="0"/>
          <a:chOff x="0" y="0"/>
          <a:chExt cx="0" cy="0"/>
        </a:xfrm>
      </p:grpSpPr>
      <p:sp>
        <p:nvSpPr>
          <p:cNvPr id="590" name="Google Shape;590;p23"/>
          <p:cNvSpPr/>
          <p:nvPr/>
        </p:nvSpPr>
        <p:spPr>
          <a:xfrm>
            <a:off x="445375" y="-110100"/>
            <a:ext cx="3935700" cy="453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txBox="1"/>
          <p:nvPr>
            <p:ph type="title"/>
          </p:nvPr>
        </p:nvSpPr>
        <p:spPr>
          <a:xfrm>
            <a:off x="894975" y="823125"/>
            <a:ext cx="2659500" cy="692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2" name="Google Shape;592;p23"/>
          <p:cNvSpPr txBox="1"/>
          <p:nvPr/>
        </p:nvSpPr>
        <p:spPr>
          <a:xfrm>
            <a:off x="901075" y="3058475"/>
            <a:ext cx="3351000" cy="67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accent1"/>
                </a:solidFill>
                <a:latin typeface="Montserrat"/>
                <a:ea typeface="Montserrat"/>
                <a:cs typeface="Montserrat"/>
                <a:sym typeface="Montserrat"/>
              </a:rPr>
              <a:t>CREDITS: This presentation template was created by </a:t>
            </a:r>
            <a:r>
              <a:rPr b="1" lang="en" sz="1100">
                <a:solidFill>
                  <a:schemeClr val="accent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accent1"/>
                </a:solidFill>
                <a:latin typeface="Montserrat"/>
                <a:ea typeface="Montserrat"/>
                <a:cs typeface="Montserrat"/>
                <a:sym typeface="Montserrat"/>
              </a:rPr>
              <a:t>, including icons b</a:t>
            </a:r>
            <a:r>
              <a:rPr lang="en" sz="1100">
                <a:solidFill>
                  <a:schemeClr val="accent1"/>
                </a:solidFill>
                <a:latin typeface="Montserrat"/>
                <a:ea typeface="Montserrat"/>
                <a:cs typeface="Montserrat"/>
                <a:sym typeface="Montserrat"/>
              </a:rPr>
              <a:t>y</a:t>
            </a:r>
            <a:r>
              <a:rPr lang="en" sz="1100">
                <a:solidFill>
                  <a:schemeClr val="accent1"/>
                </a:solidFill>
                <a:latin typeface="Montserrat"/>
                <a:ea typeface="Montserrat"/>
                <a:cs typeface="Montserrat"/>
                <a:sym typeface="Montserrat"/>
              </a:rPr>
              <a:t> </a:t>
            </a:r>
            <a:r>
              <a:rPr b="1" lang="en" sz="1100">
                <a:solidFill>
                  <a:schemeClr val="accent1"/>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accent1"/>
                </a:solidFill>
                <a:latin typeface="Montserrat"/>
                <a:ea typeface="Montserrat"/>
                <a:cs typeface="Montserrat"/>
                <a:sym typeface="Montserrat"/>
              </a:rPr>
              <a:t>, infographics &amp; images by </a:t>
            </a:r>
            <a:r>
              <a:rPr b="1" lang="en" sz="1100">
                <a:solidFill>
                  <a:schemeClr val="accent1"/>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accent1"/>
              </a:solidFill>
              <a:latin typeface="Montserrat"/>
              <a:ea typeface="Montserrat"/>
              <a:cs typeface="Montserrat"/>
              <a:sym typeface="Montserrat"/>
            </a:endParaRPr>
          </a:p>
        </p:txBody>
      </p:sp>
      <p:sp>
        <p:nvSpPr>
          <p:cNvPr id="593" name="Google Shape;593;p23"/>
          <p:cNvSpPr txBox="1"/>
          <p:nvPr>
            <p:ph idx="1" type="subTitle"/>
          </p:nvPr>
        </p:nvSpPr>
        <p:spPr>
          <a:xfrm>
            <a:off x="901075" y="3678775"/>
            <a:ext cx="3024300" cy="357600"/>
          </a:xfrm>
          <a:prstGeom prst="rect">
            <a:avLst/>
          </a:prstGeom>
        </p:spPr>
        <p:txBody>
          <a:bodyPr anchorCtr="0" anchor="t" bIns="91425" lIns="91425" spcFirstLastPara="1" rIns="91425" wrap="square" tIns="91425">
            <a:noAutofit/>
          </a:bodyPr>
          <a:lstStyle>
            <a:lvl1pPr lvl="0" rtl="0">
              <a:spcBef>
                <a:spcPts val="0"/>
              </a:spcBef>
              <a:spcAft>
                <a:spcPts val="0"/>
              </a:spcAft>
              <a:buSzPts val="1100"/>
              <a:buNone/>
              <a:defRPr sz="11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4" name="Google Shape;594;p23"/>
          <p:cNvSpPr txBox="1"/>
          <p:nvPr>
            <p:ph idx="2" type="subTitle"/>
          </p:nvPr>
        </p:nvSpPr>
        <p:spPr>
          <a:xfrm>
            <a:off x="901075" y="1444825"/>
            <a:ext cx="3395400" cy="986400"/>
          </a:xfrm>
          <a:prstGeom prst="rect">
            <a:avLst/>
          </a:prstGeom>
        </p:spPr>
        <p:txBody>
          <a:bodyPr anchorCtr="0" anchor="t" bIns="91425" lIns="91425" spcFirstLastPara="1" rIns="91425" wrap="square" tIns="91425">
            <a:noAutofit/>
          </a:bodyPr>
          <a:lstStyle>
            <a:lvl1pPr lvl="0" rtl="0">
              <a:spcBef>
                <a:spcPts val="0"/>
              </a:spcBef>
              <a:spcAft>
                <a:spcPts val="0"/>
              </a:spcAft>
              <a:buSzPts val="1100"/>
              <a:buNone/>
              <a:defRPr>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5" name="Google Shape;595;p23"/>
          <p:cNvSpPr/>
          <p:nvPr/>
        </p:nvSpPr>
        <p:spPr>
          <a:xfrm>
            <a:off x="7581005" y="272500"/>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3"/>
          <p:cNvSpPr/>
          <p:nvPr/>
        </p:nvSpPr>
        <p:spPr>
          <a:xfrm rot="2700000">
            <a:off x="6837897" y="26007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rot="2700000">
            <a:off x="7130006" y="26007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1">
    <p:spTree>
      <p:nvGrpSpPr>
        <p:cNvPr id="598" name="Shape 598"/>
        <p:cNvGrpSpPr/>
        <p:nvPr/>
      </p:nvGrpSpPr>
      <p:grpSpPr>
        <a:xfrm>
          <a:off x="0" y="0"/>
          <a:ext cx="0" cy="0"/>
          <a:chOff x="0" y="0"/>
          <a:chExt cx="0" cy="0"/>
        </a:xfrm>
      </p:grpSpPr>
      <p:sp>
        <p:nvSpPr>
          <p:cNvPr id="599" name="Google Shape;599;p24"/>
          <p:cNvSpPr txBox="1"/>
          <p:nvPr>
            <p:ph type="title"/>
          </p:nvPr>
        </p:nvSpPr>
        <p:spPr>
          <a:xfrm>
            <a:off x="720000" y="570550"/>
            <a:ext cx="46926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2">
  <p:cSld name="CUSTOM_6">
    <p:spTree>
      <p:nvGrpSpPr>
        <p:cNvPr id="600" name="Shape 600"/>
        <p:cNvGrpSpPr/>
        <p:nvPr/>
      </p:nvGrpSpPr>
      <p:grpSpPr>
        <a:xfrm>
          <a:off x="0" y="0"/>
          <a:ext cx="0" cy="0"/>
          <a:chOff x="0" y="0"/>
          <a:chExt cx="0" cy="0"/>
        </a:xfrm>
      </p:grpSpPr>
      <p:sp>
        <p:nvSpPr>
          <p:cNvPr id="601" name="Google Shape;601;p25"/>
          <p:cNvSpPr/>
          <p:nvPr/>
        </p:nvSpPr>
        <p:spPr>
          <a:xfrm>
            <a:off x="-191275" y="1767950"/>
            <a:ext cx="7545300" cy="188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txBox="1"/>
          <p:nvPr>
            <p:ph type="title"/>
          </p:nvPr>
        </p:nvSpPr>
        <p:spPr>
          <a:xfrm>
            <a:off x="720000" y="570550"/>
            <a:ext cx="4536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603" name="Google Shape;603;p25"/>
          <p:cNvSpPr txBox="1"/>
          <p:nvPr>
            <p:ph idx="1" type="body"/>
          </p:nvPr>
        </p:nvSpPr>
        <p:spPr>
          <a:xfrm>
            <a:off x="1819200" y="2422100"/>
            <a:ext cx="5536500" cy="1031400"/>
          </a:xfrm>
          <a:prstGeom prst="rect">
            <a:avLst/>
          </a:prstGeom>
        </p:spPr>
        <p:txBody>
          <a:bodyPr anchorCtr="0" anchor="t" bIns="91425" lIns="91425" spcFirstLastPara="1" rIns="91425" wrap="square" tIns="91425">
            <a:noAutofit/>
          </a:bodyPr>
          <a:lstStyle>
            <a:lvl1pPr indent="-317500" lvl="0" marL="457200" marR="50800" rtl="0">
              <a:lnSpc>
                <a:spcPct val="166000"/>
              </a:lnSpc>
              <a:spcBef>
                <a:spcPts val="0"/>
              </a:spcBef>
              <a:spcAft>
                <a:spcPts val="0"/>
              </a:spcAft>
              <a:buSzPts val="14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04" name="Google Shape;604;p25"/>
          <p:cNvSpPr txBox="1"/>
          <p:nvPr>
            <p:ph idx="2" type="subTitle"/>
          </p:nvPr>
        </p:nvSpPr>
        <p:spPr>
          <a:xfrm>
            <a:off x="1819200" y="1959200"/>
            <a:ext cx="3027300" cy="462900"/>
          </a:xfrm>
          <a:prstGeom prst="rect">
            <a:avLst/>
          </a:prstGeom>
        </p:spPr>
        <p:txBody>
          <a:bodyPr anchorCtr="0" anchor="t" bIns="91425" lIns="91425" spcFirstLastPara="1" rIns="91425" wrap="square" tIns="91425">
            <a:noAutofit/>
          </a:bodyPr>
          <a:lstStyle>
            <a:lvl1pPr lvl="0">
              <a:spcBef>
                <a:spcPts val="0"/>
              </a:spcBef>
              <a:spcAft>
                <a:spcPts val="0"/>
              </a:spcAft>
              <a:buSzPts val="2000"/>
              <a:buFont typeface="Oswald"/>
              <a:buNone/>
              <a:defRPr b="1" sz="2000">
                <a:latin typeface="Oswald"/>
                <a:ea typeface="Oswald"/>
                <a:cs typeface="Oswald"/>
                <a:sym typeface="Oswald"/>
              </a:defRPr>
            </a:lvl1pPr>
            <a:lvl2pPr lvl="1">
              <a:spcBef>
                <a:spcPts val="0"/>
              </a:spcBef>
              <a:spcAft>
                <a:spcPts val="0"/>
              </a:spcAft>
              <a:buSzPts val="2000"/>
              <a:buFont typeface="Oswald"/>
              <a:buNone/>
              <a:defRPr b="1" sz="2000">
                <a:latin typeface="Oswald"/>
                <a:ea typeface="Oswald"/>
                <a:cs typeface="Oswald"/>
                <a:sym typeface="Oswald"/>
              </a:defRPr>
            </a:lvl2pPr>
            <a:lvl3pPr lvl="2">
              <a:spcBef>
                <a:spcPts val="0"/>
              </a:spcBef>
              <a:spcAft>
                <a:spcPts val="0"/>
              </a:spcAft>
              <a:buSzPts val="2000"/>
              <a:buFont typeface="Oswald"/>
              <a:buNone/>
              <a:defRPr b="1" sz="2000">
                <a:latin typeface="Oswald"/>
                <a:ea typeface="Oswald"/>
                <a:cs typeface="Oswald"/>
                <a:sym typeface="Oswald"/>
              </a:defRPr>
            </a:lvl3pPr>
            <a:lvl4pPr lvl="3">
              <a:spcBef>
                <a:spcPts val="0"/>
              </a:spcBef>
              <a:spcAft>
                <a:spcPts val="0"/>
              </a:spcAft>
              <a:buSzPts val="2000"/>
              <a:buFont typeface="Oswald"/>
              <a:buNone/>
              <a:defRPr b="1" sz="2000">
                <a:latin typeface="Oswald"/>
                <a:ea typeface="Oswald"/>
                <a:cs typeface="Oswald"/>
                <a:sym typeface="Oswald"/>
              </a:defRPr>
            </a:lvl4pPr>
            <a:lvl5pPr lvl="4">
              <a:spcBef>
                <a:spcPts val="0"/>
              </a:spcBef>
              <a:spcAft>
                <a:spcPts val="0"/>
              </a:spcAft>
              <a:buSzPts val="2000"/>
              <a:buFont typeface="Oswald"/>
              <a:buNone/>
              <a:defRPr b="1" sz="2000">
                <a:latin typeface="Oswald"/>
                <a:ea typeface="Oswald"/>
                <a:cs typeface="Oswald"/>
                <a:sym typeface="Oswald"/>
              </a:defRPr>
            </a:lvl5pPr>
            <a:lvl6pPr lvl="5">
              <a:spcBef>
                <a:spcPts val="0"/>
              </a:spcBef>
              <a:spcAft>
                <a:spcPts val="0"/>
              </a:spcAft>
              <a:buSzPts val="2000"/>
              <a:buFont typeface="Oswald"/>
              <a:buNone/>
              <a:defRPr b="1" sz="2000">
                <a:latin typeface="Oswald"/>
                <a:ea typeface="Oswald"/>
                <a:cs typeface="Oswald"/>
                <a:sym typeface="Oswald"/>
              </a:defRPr>
            </a:lvl6pPr>
            <a:lvl7pPr lvl="6">
              <a:spcBef>
                <a:spcPts val="0"/>
              </a:spcBef>
              <a:spcAft>
                <a:spcPts val="0"/>
              </a:spcAft>
              <a:buSzPts val="2000"/>
              <a:buFont typeface="Oswald"/>
              <a:buNone/>
              <a:defRPr b="1" sz="2000">
                <a:latin typeface="Oswald"/>
                <a:ea typeface="Oswald"/>
                <a:cs typeface="Oswald"/>
                <a:sym typeface="Oswald"/>
              </a:defRPr>
            </a:lvl7pPr>
            <a:lvl8pPr lvl="7">
              <a:spcBef>
                <a:spcPts val="0"/>
              </a:spcBef>
              <a:spcAft>
                <a:spcPts val="0"/>
              </a:spcAft>
              <a:buSzPts val="2000"/>
              <a:buFont typeface="Oswald"/>
              <a:buNone/>
              <a:defRPr b="1" sz="2000">
                <a:latin typeface="Oswald"/>
                <a:ea typeface="Oswald"/>
                <a:cs typeface="Oswald"/>
                <a:sym typeface="Oswald"/>
              </a:defRPr>
            </a:lvl8pPr>
            <a:lvl9pPr lvl="8">
              <a:spcBef>
                <a:spcPts val="0"/>
              </a:spcBef>
              <a:spcAft>
                <a:spcPts val="0"/>
              </a:spcAft>
              <a:buSzPts val="2000"/>
              <a:buFont typeface="Oswald"/>
              <a:buNone/>
              <a:defRPr b="1" sz="2000">
                <a:latin typeface="Oswald"/>
                <a:ea typeface="Oswald"/>
                <a:cs typeface="Oswald"/>
                <a:sym typeface="Oswald"/>
              </a:defRPr>
            </a:lvl9pPr>
          </a:lstStyle>
          <a:p/>
        </p:txBody>
      </p:sp>
      <p:sp>
        <p:nvSpPr>
          <p:cNvPr id="605" name="Google Shape;605;p25"/>
          <p:cNvSpPr/>
          <p:nvPr/>
        </p:nvSpPr>
        <p:spPr>
          <a:xfrm>
            <a:off x="7954375" y="-224475"/>
            <a:ext cx="1525500" cy="152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rot="5400000">
            <a:off x="7653104" y="4101600"/>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rot="8100000">
            <a:off x="8431708" y="2435954"/>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rot="8100000">
            <a:off x="8431708" y="2778917"/>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361400" y="4161625"/>
            <a:ext cx="1460700" cy="1460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3">
  <p:cSld name="CUSTOM_6_1">
    <p:spTree>
      <p:nvGrpSpPr>
        <p:cNvPr id="610" name="Shape 610"/>
        <p:cNvGrpSpPr/>
        <p:nvPr/>
      </p:nvGrpSpPr>
      <p:grpSpPr>
        <a:xfrm>
          <a:off x="0" y="0"/>
          <a:ext cx="0" cy="0"/>
          <a:chOff x="0" y="0"/>
          <a:chExt cx="0" cy="0"/>
        </a:xfrm>
      </p:grpSpPr>
      <p:sp>
        <p:nvSpPr>
          <p:cNvPr id="611" name="Google Shape;611;p26"/>
          <p:cNvSpPr/>
          <p:nvPr/>
        </p:nvSpPr>
        <p:spPr>
          <a:xfrm>
            <a:off x="-191275" y="1767950"/>
            <a:ext cx="7545300" cy="188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txBox="1"/>
          <p:nvPr>
            <p:ph type="title"/>
          </p:nvPr>
        </p:nvSpPr>
        <p:spPr>
          <a:xfrm>
            <a:off x="720000" y="570550"/>
            <a:ext cx="4536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613" name="Google Shape;613;p26"/>
          <p:cNvSpPr txBox="1"/>
          <p:nvPr>
            <p:ph idx="1" type="body"/>
          </p:nvPr>
        </p:nvSpPr>
        <p:spPr>
          <a:xfrm>
            <a:off x="1819200" y="2422100"/>
            <a:ext cx="5704200" cy="1031400"/>
          </a:xfrm>
          <a:prstGeom prst="rect">
            <a:avLst/>
          </a:prstGeom>
        </p:spPr>
        <p:txBody>
          <a:bodyPr anchorCtr="0" anchor="t" bIns="91425" lIns="91425" spcFirstLastPara="1" rIns="91425" wrap="square" tIns="91425">
            <a:noAutofit/>
          </a:bodyPr>
          <a:lstStyle>
            <a:lvl1pPr indent="-317500" lvl="0" marL="457200" marR="50800" rtl="0">
              <a:lnSpc>
                <a:spcPct val="166000"/>
              </a:lnSpc>
              <a:spcBef>
                <a:spcPts val="0"/>
              </a:spcBef>
              <a:spcAft>
                <a:spcPts val="0"/>
              </a:spcAft>
              <a:buSzPts val="14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14" name="Google Shape;614;p26"/>
          <p:cNvSpPr txBox="1"/>
          <p:nvPr>
            <p:ph idx="2" type="subTitle"/>
          </p:nvPr>
        </p:nvSpPr>
        <p:spPr>
          <a:xfrm>
            <a:off x="1819200" y="1959200"/>
            <a:ext cx="3027300" cy="462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Oswald"/>
              <a:buNone/>
              <a:defRPr b="1" sz="2000">
                <a:latin typeface="Oswald"/>
                <a:ea typeface="Oswald"/>
                <a:cs typeface="Oswald"/>
                <a:sym typeface="Oswald"/>
              </a:defRPr>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p:txBody>
      </p:sp>
      <p:sp>
        <p:nvSpPr>
          <p:cNvPr id="615" name="Google Shape;615;p26"/>
          <p:cNvSpPr/>
          <p:nvPr/>
        </p:nvSpPr>
        <p:spPr>
          <a:xfrm rot="5400000">
            <a:off x="7653104" y="4101600"/>
            <a:ext cx="1835100" cy="24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rot="8100000">
            <a:off x="8431708" y="2435954"/>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rot="8100000">
            <a:off x="8431708" y="2778917"/>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8126075" y="-508950"/>
            <a:ext cx="1460700" cy="1460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327625" y="3971150"/>
            <a:ext cx="1525500" cy="1525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620" name="Shape 620"/>
        <p:cNvGrpSpPr/>
        <p:nvPr/>
      </p:nvGrpSpPr>
      <p:grpSpPr>
        <a:xfrm>
          <a:off x="0" y="0"/>
          <a:ext cx="0" cy="0"/>
          <a:chOff x="0" y="0"/>
          <a:chExt cx="0" cy="0"/>
        </a:xfrm>
      </p:grpSpPr>
      <p:sp>
        <p:nvSpPr>
          <p:cNvPr id="621" name="Google Shape;621;p27"/>
          <p:cNvSpPr/>
          <p:nvPr/>
        </p:nvSpPr>
        <p:spPr>
          <a:xfrm rot="5400000">
            <a:off x="-383312" y="807450"/>
            <a:ext cx="1904100" cy="289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rot="8100000">
            <a:off x="417164" y="2095270"/>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rot="8100000">
            <a:off x="417164" y="2493027"/>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7"/>
          <p:cNvSpPr/>
          <p:nvPr/>
        </p:nvSpPr>
        <p:spPr>
          <a:xfrm rot="5400000">
            <a:off x="7622588" y="807450"/>
            <a:ext cx="1904100" cy="289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rot="8100000">
            <a:off x="8423064" y="2095270"/>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rot="8100000">
            <a:off x="8423064" y="2493027"/>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7" name="Google Shape;627;p27"/>
          <p:cNvGrpSpPr/>
          <p:nvPr/>
        </p:nvGrpSpPr>
        <p:grpSpPr>
          <a:xfrm>
            <a:off x="2480622" y="4633877"/>
            <a:ext cx="4182751" cy="402045"/>
            <a:chOff x="-79178" y="4632327"/>
            <a:chExt cx="4182751" cy="402045"/>
          </a:xfrm>
        </p:grpSpPr>
        <p:sp>
          <p:nvSpPr>
            <p:cNvPr id="628" name="Google Shape;628;p27"/>
            <p:cNvSpPr/>
            <p:nvPr/>
          </p:nvSpPr>
          <p:spPr>
            <a:xfrm rot="10800000">
              <a:off x="192473"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rot="10800000">
              <a:off x="-79178"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rot="10800000">
              <a:off x="192473"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rot="10800000">
              <a:off x="-79178"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rot="10800000">
              <a:off x="735773"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rot="10800000">
              <a:off x="464122"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rot="10800000">
              <a:off x="735773"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rot="10800000">
              <a:off x="464122"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rot="10800000">
              <a:off x="1279073"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rot="10800000">
              <a:off x="1007422"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rot="10800000">
              <a:off x="1279073"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rot="10800000">
              <a:off x="1007422"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rot="10800000">
              <a:off x="1822373"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rot="10800000">
              <a:off x="1550722"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rot="10800000">
              <a:off x="1822373"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rot="10800000">
              <a:off x="1550722"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rot="10800000">
              <a:off x="2365673"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rot="10800000">
              <a:off x="2094022"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rot="10800000">
              <a:off x="2365673"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rot="10800000">
              <a:off x="2094022"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rot="10800000">
              <a:off x="2908973"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rot="10800000">
              <a:off x="2637322"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rot="10800000">
              <a:off x="2908973"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rot="10800000">
              <a:off x="2637322"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rot="10800000">
              <a:off x="3452273"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rot="10800000">
              <a:off x="3180622"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rot="10800000">
              <a:off x="3452273"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rot="10800000">
              <a:off x="3180622"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rot="10800000">
              <a:off x="3995573"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rot="10800000">
              <a:off x="3723922"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rot="10800000">
              <a:off x="3995573"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rot="10800000">
              <a:off x="3723922"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4">
    <p:spTree>
      <p:nvGrpSpPr>
        <p:cNvPr id="660" name="Shape 660"/>
        <p:cNvGrpSpPr/>
        <p:nvPr/>
      </p:nvGrpSpPr>
      <p:grpSpPr>
        <a:xfrm>
          <a:off x="0" y="0"/>
          <a:ext cx="0" cy="0"/>
          <a:chOff x="0" y="0"/>
          <a:chExt cx="0" cy="0"/>
        </a:xfrm>
      </p:grpSpPr>
      <p:sp>
        <p:nvSpPr>
          <p:cNvPr id="661" name="Google Shape;661;p28"/>
          <p:cNvSpPr/>
          <p:nvPr/>
        </p:nvSpPr>
        <p:spPr>
          <a:xfrm>
            <a:off x="7943750" y="3658401"/>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8"/>
          <p:cNvSpPr/>
          <p:nvPr/>
        </p:nvSpPr>
        <p:spPr>
          <a:xfrm rot="2700000">
            <a:off x="7250217" y="364597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8"/>
          <p:cNvSpPr/>
          <p:nvPr/>
        </p:nvSpPr>
        <p:spPr>
          <a:xfrm rot="2700000">
            <a:off x="7542326" y="364597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4" name="Google Shape;664;p28"/>
          <p:cNvGrpSpPr/>
          <p:nvPr/>
        </p:nvGrpSpPr>
        <p:grpSpPr>
          <a:xfrm rot="10800000">
            <a:off x="2480625" y="283675"/>
            <a:ext cx="4182751" cy="402045"/>
            <a:chOff x="-79178" y="4632327"/>
            <a:chExt cx="4182751" cy="402045"/>
          </a:xfrm>
        </p:grpSpPr>
        <p:sp>
          <p:nvSpPr>
            <p:cNvPr id="665" name="Google Shape;665;p28"/>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8"/>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8"/>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8"/>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8"/>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8"/>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8"/>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8"/>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8"/>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8"/>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8"/>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28"/>
          <p:cNvSpPr/>
          <p:nvPr/>
        </p:nvSpPr>
        <p:spPr>
          <a:xfrm rot="10800000">
            <a:off x="-9" y="3556898"/>
            <a:ext cx="1525500" cy="152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sp>
        <p:nvSpPr>
          <p:cNvPr id="130" name="Google Shape;130;p4"/>
          <p:cNvSpPr/>
          <p:nvPr/>
        </p:nvSpPr>
        <p:spPr>
          <a:xfrm>
            <a:off x="572700" y="1211475"/>
            <a:ext cx="7998600" cy="407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txBox="1"/>
          <p:nvPr>
            <p:ph type="title"/>
          </p:nvPr>
        </p:nvSpPr>
        <p:spPr>
          <a:xfrm>
            <a:off x="720000" y="570550"/>
            <a:ext cx="4997400" cy="5706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32" name="Google Shape;132;p4"/>
          <p:cNvSpPr txBox="1"/>
          <p:nvPr>
            <p:ph idx="1" type="body"/>
          </p:nvPr>
        </p:nvSpPr>
        <p:spPr>
          <a:xfrm>
            <a:off x="720000" y="1268175"/>
            <a:ext cx="7704000" cy="3300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642D10"/>
              </a:buClr>
              <a:buSzPts val="1200"/>
              <a:buFont typeface="Oswald"/>
              <a:buAutoNum type="arabicPeriod"/>
              <a:defRPr sz="1200"/>
            </a:lvl1pPr>
            <a:lvl2pPr indent="-304800" lvl="1" marL="914400">
              <a:spcBef>
                <a:spcPts val="0"/>
              </a:spcBef>
              <a:spcAft>
                <a:spcPts val="0"/>
              </a:spcAft>
              <a:buClr>
                <a:srgbClr val="642D10"/>
              </a:buClr>
              <a:buSzPts val="1200"/>
              <a:buFont typeface="Roboto Condensed Light"/>
              <a:buAutoNum type="alphaLcPeriod"/>
              <a:defRPr/>
            </a:lvl2pPr>
            <a:lvl3pPr indent="-304800" lvl="2" marL="1371600">
              <a:spcBef>
                <a:spcPts val="0"/>
              </a:spcBef>
              <a:spcAft>
                <a:spcPts val="0"/>
              </a:spcAft>
              <a:buClr>
                <a:srgbClr val="642D10"/>
              </a:buClr>
              <a:buSzPts val="1200"/>
              <a:buFont typeface="Roboto Condensed Light"/>
              <a:buAutoNum type="romanLcPeriod"/>
              <a:defRPr/>
            </a:lvl3pPr>
            <a:lvl4pPr indent="-304800" lvl="3" marL="1828800">
              <a:spcBef>
                <a:spcPts val="0"/>
              </a:spcBef>
              <a:spcAft>
                <a:spcPts val="0"/>
              </a:spcAft>
              <a:buClr>
                <a:srgbClr val="642D10"/>
              </a:buClr>
              <a:buSzPts val="1200"/>
              <a:buFont typeface="Roboto Condensed Light"/>
              <a:buAutoNum type="arabicPeriod"/>
              <a:defRPr/>
            </a:lvl4pPr>
            <a:lvl5pPr indent="-304800" lvl="4" marL="2286000">
              <a:spcBef>
                <a:spcPts val="0"/>
              </a:spcBef>
              <a:spcAft>
                <a:spcPts val="0"/>
              </a:spcAft>
              <a:buClr>
                <a:srgbClr val="642D10"/>
              </a:buClr>
              <a:buSzPts val="1200"/>
              <a:buFont typeface="Roboto Condensed Light"/>
              <a:buAutoNum type="alphaLcPeriod"/>
              <a:defRPr/>
            </a:lvl5pPr>
            <a:lvl6pPr indent="-304800" lvl="5" marL="2743200">
              <a:spcBef>
                <a:spcPts val="0"/>
              </a:spcBef>
              <a:spcAft>
                <a:spcPts val="0"/>
              </a:spcAft>
              <a:buClr>
                <a:srgbClr val="642D10"/>
              </a:buClr>
              <a:buSzPts val="1200"/>
              <a:buFont typeface="Roboto Condensed Light"/>
              <a:buAutoNum type="romanLcPeriod"/>
              <a:defRPr/>
            </a:lvl6pPr>
            <a:lvl7pPr indent="-304800" lvl="6" marL="3200400">
              <a:spcBef>
                <a:spcPts val="0"/>
              </a:spcBef>
              <a:spcAft>
                <a:spcPts val="0"/>
              </a:spcAft>
              <a:buClr>
                <a:srgbClr val="642D10"/>
              </a:buClr>
              <a:buSzPts val="1200"/>
              <a:buFont typeface="Roboto Condensed Light"/>
              <a:buAutoNum type="arabicPeriod"/>
              <a:defRPr/>
            </a:lvl7pPr>
            <a:lvl8pPr indent="-304800" lvl="7" marL="3657600">
              <a:spcBef>
                <a:spcPts val="0"/>
              </a:spcBef>
              <a:spcAft>
                <a:spcPts val="0"/>
              </a:spcAft>
              <a:buClr>
                <a:srgbClr val="642D10"/>
              </a:buClr>
              <a:buSzPts val="1200"/>
              <a:buFont typeface="Roboto Condensed Light"/>
              <a:buAutoNum type="alphaLcPeriod"/>
              <a:defRPr/>
            </a:lvl8pPr>
            <a:lvl9pPr indent="-304800" lvl="8" marL="4114800">
              <a:spcBef>
                <a:spcPts val="0"/>
              </a:spcBef>
              <a:spcAft>
                <a:spcPts val="0"/>
              </a:spcAft>
              <a:buClr>
                <a:srgbClr val="642D10"/>
              </a:buClr>
              <a:buSzPts val="1200"/>
              <a:buFont typeface="Roboto Condensed Light"/>
              <a:buAutoNum type="romanLcPeriod"/>
              <a:defRPr/>
            </a:lvl9pPr>
          </a:lstStyle>
          <a:p/>
        </p:txBody>
      </p:sp>
      <p:sp>
        <p:nvSpPr>
          <p:cNvPr id="133" name="Google Shape;133;p4"/>
          <p:cNvSpPr/>
          <p:nvPr/>
        </p:nvSpPr>
        <p:spPr>
          <a:xfrm>
            <a:off x="7581005" y="723350"/>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rot="2700000">
            <a:off x="7130006"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rot="2700000">
            <a:off x="6837897"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5"/>
          <p:cNvSpPr/>
          <p:nvPr/>
        </p:nvSpPr>
        <p:spPr>
          <a:xfrm>
            <a:off x="2893525" y="3180300"/>
            <a:ext cx="4361100" cy="130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2885975" y="1497450"/>
            <a:ext cx="4361100" cy="130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txBox="1"/>
          <p:nvPr>
            <p:ph idx="1" type="subTitle"/>
          </p:nvPr>
        </p:nvSpPr>
        <p:spPr>
          <a:xfrm>
            <a:off x="3007475" y="157290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5"/>
          <p:cNvSpPr txBox="1"/>
          <p:nvPr>
            <p:ph idx="2" type="subTitle"/>
          </p:nvPr>
        </p:nvSpPr>
        <p:spPr>
          <a:xfrm>
            <a:off x="3007475" y="1916747"/>
            <a:ext cx="413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1" name="Google Shape;141;p5"/>
          <p:cNvSpPr txBox="1"/>
          <p:nvPr>
            <p:ph hasCustomPrompt="1" type="title"/>
          </p:nvPr>
        </p:nvSpPr>
        <p:spPr>
          <a:xfrm>
            <a:off x="1889372" y="1572900"/>
            <a:ext cx="996600" cy="130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2" name="Google Shape;142;p5"/>
          <p:cNvSpPr txBox="1"/>
          <p:nvPr>
            <p:ph idx="3" type="subTitle"/>
          </p:nvPr>
        </p:nvSpPr>
        <p:spPr>
          <a:xfrm>
            <a:off x="3007475" y="326285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43" name="Google Shape;143;p5"/>
          <p:cNvSpPr txBox="1"/>
          <p:nvPr>
            <p:ph idx="4" type="subTitle"/>
          </p:nvPr>
        </p:nvSpPr>
        <p:spPr>
          <a:xfrm>
            <a:off x="3007475" y="3605800"/>
            <a:ext cx="413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44" name="Google Shape;144;p5"/>
          <p:cNvSpPr txBox="1"/>
          <p:nvPr>
            <p:ph hasCustomPrompt="1" idx="5" type="title"/>
          </p:nvPr>
        </p:nvSpPr>
        <p:spPr>
          <a:xfrm>
            <a:off x="1889372" y="3255750"/>
            <a:ext cx="996600" cy="130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5" name="Google Shape;145;p5"/>
          <p:cNvSpPr txBox="1"/>
          <p:nvPr>
            <p:ph idx="6" type="title"/>
          </p:nvPr>
        </p:nvSpPr>
        <p:spPr>
          <a:xfrm>
            <a:off x="720000" y="570550"/>
            <a:ext cx="2727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146" name="Google Shape;146;p5"/>
          <p:cNvSpPr/>
          <p:nvPr/>
        </p:nvSpPr>
        <p:spPr>
          <a:xfrm rot="5400000">
            <a:off x="7653104" y="4101600"/>
            <a:ext cx="1835100" cy="24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rot="8100000">
            <a:off x="8431708" y="2435954"/>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rot="8100000">
            <a:off x="8431708" y="2778917"/>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8126075" y="-508950"/>
            <a:ext cx="1460700" cy="1460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228450" y="3778375"/>
            <a:ext cx="1525500" cy="1525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1" name="Shape 151"/>
        <p:cNvGrpSpPr/>
        <p:nvPr/>
      </p:nvGrpSpPr>
      <p:grpSpPr>
        <a:xfrm>
          <a:off x="0" y="0"/>
          <a:ext cx="0" cy="0"/>
          <a:chOff x="0" y="0"/>
          <a:chExt cx="0" cy="0"/>
        </a:xfrm>
      </p:grpSpPr>
      <p:sp>
        <p:nvSpPr>
          <p:cNvPr id="152" name="Google Shape;152;p6"/>
          <p:cNvSpPr txBox="1"/>
          <p:nvPr>
            <p:ph type="title"/>
          </p:nvPr>
        </p:nvSpPr>
        <p:spPr>
          <a:xfrm>
            <a:off x="720000" y="570550"/>
            <a:ext cx="4840500" cy="5706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53" name="Google Shape;153;p6"/>
          <p:cNvSpPr/>
          <p:nvPr/>
        </p:nvSpPr>
        <p:spPr>
          <a:xfrm>
            <a:off x="7581005" y="723350"/>
            <a:ext cx="1563000" cy="21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rot="2700000">
            <a:off x="6837897"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rot="2700000">
            <a:off x="7130006"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6"/>
          <p:cNvGrpSpPr/>
          <p:nvPr/>
        </p:nvGrpSpPr>
        <p:grpSpPr>
          <a:xfrm>
            <a:off x="2480622" y="4718352"/>
            <a:ext cx="4182751" cy="402045"/>
            <a:chOff x="-79178" y="4632327"/>
            <a:chExt cx="4182751" cy="402045"/>
          </a:xfrm>
        </p:grpSpPr>
        <p:sp>
          <p:nvSpPr>
            <p:cNvPr id="157" name="Google Shape;157;p6"/>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9" name="Shape 189"/>
        <p:cNvGrpSpPr/>
        <p:nvPr/>
      </p:nvGrpSpPr>
      <p:grpSpPr>
        <a:xfrm>
          <a:off x="0" y="0"/>
          <a:ext cx="0" cy="0"/>
          <a:chOff x="0" y="0"/>
          <a:chExt cx="0" cy="0"/>
        </a:xfrm>
      </p:grpSpPr>
      <p:sp>
        <p:nvSpPr>
          <p:cNvPr id="190" name="Google Shape;190;p7"/>
          <p:cNvSpPr/>
          <p:nvPr/>
        </p:nvSpPr>
        <p:spPr>
          <a:xfrm>
            <a:off x="-141700" y="1154800"/>
            <a:ext cx="5186100" cy="286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txBox="1"/>
          <p:nvPr>
            <p:ph type="title"/>
          </p:nvPr>
        </p:nvSpPr>
        <p:spPr>
          <a:xfrm>
            <a:off x="720000" y="1890725"/>
            <a:ext cx="4169100" cy="5340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92" name="Google Shape;192;p7"/>
          <p:cNvSpPr txBox="1"/>
          <p:nvPr>
            <p:ph idx="1" type="subTitle"/>
          </p:nvPr>
        </p:nvSpPr>
        <p:spPr>
          <a:xfrm>
            <a:off x="720000" y="2424725"/>
            <a:ext cx="4169100" cy="10440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7"/>
          <p:cNvSpPr/>
          <p:nvPr/>
        </p:nvSpPr>
        <p:spPr>
          <a:xfrm rot="10800000">
            <a:off x="4" y="4428925"/>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rot="-8100000">
            <a:off x="2086695"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170050" y="-530400"/>
            <a:ext cx="1250400" cy="1250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rot="-8100000">
            <a:off x="2429657"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7" name="Shape 197"/>
        <p:cNvGrpSpPr/>
        <p:nvPr/>
      </p:nvGrpSpPr>
      <p:grpSpPr>
        <a:xfrm>
          <a:off x="0" y="0"/>
          <a:ext cx="0" cy="0"/>
          <a:chOff x="0" y="0"/>
          <a:chExt cx="0" cy="0"/>
        </a:xfrm>
      </p:grpSpPr>
      <p:sp>
        <p:nvSpPr>
          <p:cNvPr id="198" name="Google Shape;198;p8"/>
          <p:cNvSpPr/>
          <p:nvPr/>
        </p:nvSpPr>
        <p:spPr>
          <a:xfrm>
            <a:off x="1246900" y="-286175"/>
            <a:ext cx="6627000" cy="396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txBox="1"/>
          <p:nvPr>
            <p:ph type="title"/>
          </p:nvPr>
        </p:nvSpPr>
        <p:spPr>
          <a:xfrm>
            <a:off x="3134400" y="2966250"/>
            <a:ext cx="2875200" cy="472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2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00" name="Google Shape;200;p8"/>
          <p:cNvSpPr txBox="1"/>
          <p:nvPr>
            <p:ph idx="1" type="subTitle"/>
          </p:nvPr>
        </p:nvSpPr>
        <p:spPr>
          <a:xfrm>
            <a:off x="1231050" y="1704750"/>
            <a:ext cx="6681900" cy="1032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700"/>
              <a:buNone/>
              <a:defRPr sz="2000"/>
            </a:lvl1pPr>
            <a:lvl2pPr lvl="1" algn="ctr">
              <a:spcBef>
                <a:spcPts val="0"/>
              </a:spcBef>
              <a:spcAft>
                <a:spcPts val="0"/>
              </a:spcAft>
              <a:buSzPts val="1700"/>
              <a:buNone/>
              <a:defRPr sz="1700"/>
            </a:lvl2pPr>
            <a:lvl3pPr lvl="2" algn="ctr">
              <a:spcBef>
                <a:spcPts val="0"/>
              </a:spcBef>
              <a:spcAft>
                <a:spcPts val="0"/>
              </a:spcAft>
              <a:buSzPts val="1700"/>
              <a:buNone/>
              <a:defRPr sz="1700"/>
            </a:lvl3pPr>
            <a:lvl4pPr lvl="3" algn="ctr">
              <a:spcBef>
                <a:spcPts val="0"/>
              </a:spcBef>
              <a:spcAft>
                <a:spcPts val="0"/>
              </a:spcAft>
              <a:buSzPts val="1700"/>
              <a:buNone/>
              <a:defRPr sz="1700"/>
            </a:lvl4pPr>
            <a:lvl5pPr lvl="4" algn="ctr">
              <a:spcBef>
                <a:spcPts val="0"/>
              </a:spcBef>
              <a:spcAft>
                <a:spcPts val="0"/>
              </a:spcAft>
              <a:buSzPts val="1700"/>
              <a:buNone/>
              <a:defRPr sz="1700"/>
            </a:lvl5pPr>
            <a:lvl6pPr lvl="5" algn="ctr">
              <a:spcBef>
                <a:spcPts val="0"/>
              </a:spcBef>
              <a:spcAft>
                <a:spcPts val="0"/>
              </a:spcAft>
              <a:buSzPts val="1700"/>
              <a:buNone/>
              <a:defRPr sz="1700"/>
            </a:lvl6pPr>
            <a:lvl7pPr lvl="6" algn="ctr">
              <a:spcBef>
                <a:spcPts val="0"/>
              </a:spcBef>
              <a:spcAft>
                <a:spcPts val="0"/>
              </a:spcAft>
              <a:buSzPts val="1700"/>
              <a:buNone/>
              <a:defRPr sz="1700"/>
            </a:lvl7pPr>
            <a:lvl8pPr lvl="7" algn="ctr">
              <a:spcBef>
                <a:spcPts val="0"/>
              </a:spcBef>
              <a:spcAft>
                <a:spcPts val="0"/>
              </a:spcAft>
              <a:buSzPts val="1700"/>
              <a:buNone/>
              <a:defRPr sz="1700"/>
            </a:lvl8pPr>
            <a:lvl9pPr lvl="8" algn="ctr">
              <a:spcBef>
                <a:spcPts val="0"/>
              </a:spcBef>
              <a:spcAft>
                <a:spcPts val="0"/>
              </a:spcAft>
              <a:buSzPts val="1700"/>
              <a:buNone/>
              <a:defRPr sz="1700"/>
            </a:lvl9pPr>
          </a:lstStyle>
          <a:p/>
        </p:txBody>
      </p:sp>
      <p:sp>
        <p:nvSpPr>
          <p:cNvPr id="201" name="Google Shape;201;p8"/>
          <p:cNvSpPr/>
          <p:nvPr/>
        </p:nvSpPr>
        <p:spPr>
          <a:xfrm rot="5400000">
            <a:off x="-383312" y="807450"/>
            <a:ext cx="1904100" cy="289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rot="8100000">
            <a:off x="417164" y="2095270"/>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rot="8100000">
            <a:off x="417164" y="2493027"/>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rot="5400000">
            <a:off x="7622588" y="807450"/>
            <a:ext cx="1904100" cy="289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rot="8100000">
            <a:off x="8423064" y="2095270"/>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rot="8100000">
            <a:off x="8423064" y="2493027"/>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8"/>
          <p:cNvGrpSpPr/>
          <p:nvPr/>
        </p:nvGrpSpPr>
        <p:grpSpPr>
          <a:xfrm>
            <a:off x="2480622" y="4633877"/>
            <a:ext cx="4182751" cy="402045"/>
            <a:chOff x="-79178" y="4632327"/>
            <a:chExt cx="4182751" cy="402045"/>
          </a:xfrm>
        </p:grpSpPr>
        <p:sp>
          <p:nvSpPr>
            <p:cNvPr id="208" name="Google Shape;208;p8"/>
            <p:cNvSpPr/>
            <p:nvPr/>
          </p:nvSpPr>
          <p:spPr>
            <a:xfrm rot="10800000">
              <a:off x="192473"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rot="10800000">
              <a:off x="-79178"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rot="10800000">
              <a:off x="192473"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rot="10800000">
              <a:off x="-79178"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rot="10800000">
              <a:off x="735773"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rot="10800000">
              <a:off x="464122"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rot="10800000">
              <a:off x="735773"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rot="10800000">
              <a:off x="464122"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rot="10800000">
              <a:off x="1279073"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rot="10800000">
              <a:off x="1007422"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rot="10800000">
              <a:off x="1279073"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rot="10800000">
              <a:off x="1007422"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rot="10800000">
              <a:off x="1822373"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rot="10800000">
              <a:off x="1550722"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rot="10800000">
              <a:off x="1822373"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rot="10800000">
              <a:off x="1550722"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rot="10800000">
              <a:off x="2365673"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rot="10800000">
              <a:off x="2094022"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rot="10800000">
              <a:off x="2365673"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rot="10800000">
              <a:off x="2094022"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rot="10800000">
              <a:off x="2908973"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rot="10800000">
              <a:off x="2637322"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rot="10800000">
              <a:off x="2908973"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rot="10800000">
              <a:off x="2637322"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rot="10800000">
              <a:off x="3452273"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rot="10800000">
              <a:off x="3180622"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rot="10800000">
              <a:off x="3452273"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rot="10800000">
              <a:off x="3180622"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rot="10800000">
              <a:off x="3995573"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rot="10800000">
              <a:off x="3723922"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rot="10800000">
              <a:off x="3995573"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rot="10800000">
              <a:off x="3723922"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0" name="Shape 240"/>
        <p:cNvGrpSpPr/>
        <p:nvPr/>
      </p:nvGrpSpPr>
      <p:grpSpPr>
        <a:xfrm>
          <a:off x="0" y="0"/>
          <a:ext cx="0" cy="0"/>
          <a:chOff x="0" y="0"/>
          <a:chExt cx="0" cy="0"/>
        </a:xfrm>
      </p:grpSpPr>
      <p:sp>
        <p:nvSpPr>
          <p:cNvPr id="241" name="Google Shape;241;p9"/>
          <p:cNvSpPr txBox="1"/>
          <p:nvPr>
            <p:ph type="title"/>
          </p:nvPr>
        </p:nvSpPr>
        <p:spPr>
          <a:xfrm>
            <a:off x="1103700" y="1918975"/>
            <a:ext cx="4045200" cy="1482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242" name="Google Shape;242;p9"/>
          <p:cNvSpPr txBox="1"/>
          <p:nvPr>
            <p:ph idx="1" type="subTitle"/>
          </p:nvPr>
        </p:nvSpPr>
        <p:spPr>
          <a:xfrm>
            <a:off x="1103700" y="3488875"/>
            <a:ext cx="40452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43" name="Google Shape;243;p9"/>
          <p:cNvSpPr/>
          <p:nvPr/>
        </p:nvSpPr>
        <p:spPr>
          <a:xfrm>
            <a:off x="7313150" y="532350"/>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rot="2700000">
            <a:off x="6783666" y="517754"/>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rot="10800000">
            <a:off x="8067904" y="4108975"/>
            <a:ext cx="1250400" cy="1250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rot="2700000">
            <a:off x="6440704" y="517754"/>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9"/>
          <p:cNvGrpSpPr/>
          <p:nvPr/>
        </p:nvGrpSpPr>
        <p:grpSpPr>
          <a:xfrm rot="-5400000">
            <a:off x="-1708778" y="2370727"/>
            <a:ext cx="4182751" cy="402045"/>
            <a:chOff x="-79178" y="4632327"/>
            <a:chExt cx="4182751" cy="402045"/>
          </a:xfrm>
        </p:grpSpPr>
        <p:sp>
          <p:nvSpPr>
            <p:cNvPr id="248" name="Google Shape;248;p9"/>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0" name="Shape 280"/>
        <p:cNvGrpSpPr/>
        <p:nvPr/>
      </p:nvGrpSpPr>
      <p:grpSpPr>
        <a:xfrm>
          <a:off x="0" y="0"/>
          <a:ext cx="0" cy="0"/>
          <a:chOff x="0" y="0"/>
          <a:chExt cx="0" cy="0"/>
        </a:xfrm>
      </p:grpSpPr>
      <p:sp>
        <p:nvSpPr>
          <p:cNvPr id="281" name="Google Shape;281;p10"/>
          <p:cNvSpPr txBox="1"/>
          <p:nvPr>
            <p:ph type="title"/>
          </p:nvPr>
        </p:nvSpPr>
        <p:spPr>
          <a:xfrm>
            <a:off x="4602750" y="578300"/>
            <a:ext cx="3332400" cy="1221300"/>
          </a:xfrm>
          <a:prstGeom prst="rect">
            <a:avLst/>
          </a:prstGeom>
        </p:spPr>
        <p:txBody>
          <a:bodyPr anchorCtr="0" anchor="t" bIns="91425" lIns="91425" spcFirstLastPara="1" rIns="91425" wrap="square" tIns="91425">
            <a:noAutofit/>
          </a:bodyPr>
          <a:lstStyle>
            <a:lvl1pPr lvl="0" algn="r">
              <a:spcBef>
                <a:spcPts val="0"/>
              </a:spcBef>
              <a:spcAft>
                <a:spcPts val="0"/>
              </a:spcAft>
              <a:buSzPts val="4800"/>
              <a:buNone/>
              <a:defRPr b="0">
                <a:solidFill>
                  <a:schemeClr val="accent1"/>
                </a:solidFill>
                <a:latin typeface="Oswald Medium"/>
                <a:ea typeface="Oswald Medium"/>
                <a:cs typeface="Oswald Medium"/>
                <a:sym typeface="Oswald Medium"/>
              </a:defRPr>
            </a:lvl1pPr>
            <a:lvl2pPr lvl="1">
              <a:spcBef>
                <a:spcPts val="1600"/>
              </a:spcBef>
              <a:spcAft>
                <a:spcPts val="0"/>
              </a:spcAft>
              <a:buSzPts val="3500"/>
              <a:buNone/>
              <a:defRPr>
                <a:latin typeface="Montserrat"/>
                <a:ea typeface="Montserrat"/>
                <a:cs typeface="Montserrat"/>
                <a:sym typeface="Montserrat"/>
              </a:defRPr>
            </a:lvl2pPr>
            <a:lvl3pPr lvl="2">
              <a:spcBef>
                <a:spcPts val="0"/>
              </a:spcBef>
              <a:spcAft>
                <a:spcPts val="0"/>
              </a:spcAft>
              <a:buSzPts val="3500"/>
              <a:buNone/>
              <a:defRPr>
                <a:latin typeface="Montserrat"/>
                <a:ea typeface="Montserrat"/>
                <a:cs typeface="Montserrat"/>
                <a:sym typeface="Montserrat"/>
              </a:defRPr>
            </a:lvl3pPr>
            <a:lvl4pPr lvl="3">
              <a:spcBef>
                <a:spcPts val="0"/>
              </a:spcBef>
              <a:spcAft>
                <a:spcPts val="0"/>
              </a:spcAft>
              <a:buSzPts val="3500"/>
              <a:buNone/>
              <a:defRPr>
                <a:latin typeface="Montserrat"/>
                <a:ea typeface="Montserrat"/>
                <a:cs typeface="Montserrat"/>
                <a:sym typeface="Montserrat"/>
              </a:defRPr>
            </a:lvl4pPr>
            <a:lvl5pPr lvl="4">
              <a:spcBef>
                <a:spcPts val="0"/>
              </a:spcBef>
              <a:spcAft>
                <a:spcPts val="0"/>
              </a:spcAft>
              <a:buSzPts val="3500"/>
              <a:buNone/>
              <a:defRPr>
                <a:latin typeface="Montserrat"/>
                <a:ea typeface="Montserrat"/>
                <a:cs typeface="Montserrat"/>
                <a:sym typeface="Montserrat"/>
              </a:defRPr>
            </a:lvl5pPr>
            <a:lvl6pPr lvl="5">
              <a:spcBef>
                <a:spcPts val="0"/>
              </a:spcBef>
              <a:spcAft>
                <a:spcPts val="0"/>
              </a:spcAft>
              <a:buSzPts val="3500"/>
              <a:buNone/>
              <a:defRPr>
                <a:latin typeface="Montserrat"/>
                <a:ea typeface="Montserrat"/>
                <a:cs typeface="Montserrat"/>
                <a:sym typeface="Montserrat"/>
              </a:defRPr>
            </a:lvl6pPr>
            <a:lvl7pPr lvl="6">
              <a:spcBef>
                <a:spcPts val="0"/>
              </a:spcBef>
              <a:spcAft>
                <a:spcPts val="0"/>
              </a:spcAft>
              <a:buSzPts val="3500"/>
              <a:buNone/>
              <a:defRPr>
                <a:latin typeface="Montserrat"/>
                <a:ea typeface="Montserrat"/>
                <a:cs typeface="Montserrat"/>
                <a:sym typeface="Montserrat"/>
              </a:defRPr>
            </a:lvl7pPr>
            <a:lvl8pPr lvl="7">
              <a:spcBef>
                <a:spcPts val="0"/>
              </a:spcBef>
              <a:spcAft>
                <a:spcPts val="0"/>
              </a:spcAft>
              <a:buSzPts val="3500"/>
              <a:buNone/>
              <a:defRPr>
                <a:latin typeface="Montserrat"/>
                <a:ea typeface="Montserrat"/>
                <a:cs typeface="Montserrat"/>
                <a:sym typeface="Montserrat"/>
              </a:defRPr>
            </a:lvl8pPr>
            <a:lvl9pPr lvl="8">
              <a:spcBef>
                <a:spcPts val="0"/>
              </a:spcBef>
              <a:spcAft>
                <a:spcPts val="0"/>
              </a:spcAft>
              <a:buSzPts val="3500"/>
              <a:buNone/>
              <a:defRPr>
                <a:latin typeface="Montserrat"/>
                <a:ea typeface="Montserrat"/>
                <a:cs typeface="Montserrat"/>
                <a:sym typeface="Montserrat"/>
              </a:defRPr>
            </a:lvl9pPr>
          </a:lstStyle>
          <a:p/>
        </p:txBody>
      </p:sp>
      <p:sp>
        <p:nvSpPr>
          <p:cNvPr id="282" name="Google Shape;282;p10"/>
          <p:cNvSpPr/>
          <p:nvPr/>
        </p:nvSpPr>
        <p:spPr>
          <a:xfrm rot="10800000">
            <a:off x="-9" y="4209122"/>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0"/>
          <p:cNvSpPr/>
          <p:nvPr/>
        </p:nvSpPr>
        <p:spPr>
          <a:xfrm rot="-8100000">
            <a:off x="2019785" y="4196604"/>
            <a:ext cx="236739" cy="236739"/>
          </a:xfrm>
          <a:prstGeom prst="plus">
            <a:avLst>
              <a:gd fmla="val 3557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0"/>
          <p:cNvSpPr/>
          <p:nvPr/>
        </p:nvSpPr>
        <p:spPr>
          <a:xfrm rot="-8100000">
            <a:off x="1727676" y="4196604"/>
            <a:ext cx="236739" cy="236739"/>
          </a:xfrm>
          <a:prstGeom prst="plus">
            <a:avLst>
              <a:gd fmla="val 3557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
          <p:cNvSpPr/>
          <p:nvPr/>
        </p:nvSpPr>
        <p:spPr>
          <a:xfrm>
            <a:off x="-446075" y="-247625"/>
            <a:ext cx="1466700" cy="146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10"/>
          <p:cNvGrpSpPr/>
          <p:nvPr/>
        </p:nvGrpSpPr>
        <p:grpSpPr>
          <a:xfrm rot="-5400000">
            <a:off x="6851597" y="2370727"/>
            <a:ext cx="4182751" cy="402045"/>
            <a:chOff x="-79178" y="4632327"/>
            <a:chExt cx="4182751" cy="402045"/>
          </a:xfrm>
        </p:grpSpPr>
        <p:sp>
          <p:nvSpPr>
            <p:cNvPr id="287" name="Google Shape;287;p10"/>
            <p:cNvSpPr/>
            <p:nvPr/>
          </p:nvSpPr>
          <p:spPr>
            <a:xfrm rot="10800000">
              <a:off x="192473"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0"/>
            <p:cNvSpPr/>
            <p:nvPr/>
          </p:nvSpPr>
          <p:spPr>
            <a:xfrm rot="10800000">
              <a:off x="-79178"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0"/>
            <p:cNvSpPr/>
            <p:nvPr/>
          </p:nvSpPr>
          <p:spPr>
            <a:xfrm rot="10800000">
              <a:off x="192473"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0"/>
            <p:cNvSpPr/>
            <p:nvPr/>
          </p:nvSpPr>
          <p:spPr>
            <a:xfrm rot="10800000">
              <a:off x="-79178"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0"/>
            <p:cNvSpPr/>
            <p:nvPr/>
          </p:nvSpPr>
          <p:spPr>
            <a:xfrm rot="10800000">
              <a:off x="735773"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0"/>
            <p:cNvSpPr/>
            <p:nvPr/>
          </p:nvSpPr>
          <p:spPr>
            <a:xfrm rot="10800000">
              <a:off x="464122"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0"/>
            <p:cNvSpPr/>
            <p:nvPr/>
          </p:nvSpPr>
          <p:spPr>
            <a:xfrm rot="10800000">
              <a:off x="735773"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0"/>
            <p:cNvSpPr/>
            <p:nvPr/>
          </p:nvSpPr>
          <p:spPr>
            <a:xfrm rot="10800000">
              <a:off x="464122"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0"/>
            <p:cNvSpPr/>
            <p:nvPr/>
          </p:nvSpPr>
          <p:spPr>
            <a:xfrm rot="10800000">
              <a:off x="1279073"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0"/>
            <p:cNvSpPr/>
            <p:nvPr/>
          </p:nvSpPr>
          <p:spPr>
            <a:xfrm rot="10800000">
              <a:off x="1007422"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0"/>
            <p:cNvSpPr/>
            <p:nvPr/>
          </p:nvSpPr>
          <p:spPr>
            <a:xfrm rot="10800000">
              <a:off x="1279073"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0"/>
            <p:cNvSpPr/>
            <p:nvPr/>
          </p:nvSpPr>
          <p:spPr>
            <a:xfrm rot="10800000">
              <a:off x="1007422"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0"/>
            <p:cNvSpPr/>
            <p:nvPr/>
          </p:nvSpPr>
          <p:spPr>
            <a:xfrm rot="10800000">
              <a:off x="1822373"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0"/>
            <p:cNvSpPr/>
            <p:nvPr/>
          </p:nvSpPr>
          <p:spPr>
            <a:xfrm rot="10800000">
              <a:off x="1550722"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
            <p:cNvSpPr/>
            <p:nvPr/>
          </p:nvSpPr>
          <p:spPr>
            <a:xfrm rot="10800000">
              <a:off x="1822373"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0"/>
            <p:cNvSpPr/>
            <p:nvPr/>
          </p:nvSpPr>
          <p:spPr>
            <a:xfrm rot="10800000">
              <a:off x="1550722"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0"/>
            <p:cNvSpPr/>
            <p:nvPr/>
          </p:nvSpPr>
          <p:spPr>
            <a:xfrm rot="10800000">
              <a:off x="2365673"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0"/>
            <p:cNvSpPr/>
            <p:nvPr/>
          </p:nvSpPr>
          <p:spPr>
            <a:xfrm rot="10800000">
              <a:off x="2094022"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0"/>
            <p:cNvSpPr/>
            <p:nvPr/>
          </p:nvSpPr>
          <p:spPr>
            <a:xfrm rot="10800000">
              <a:off x="2365673"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0"/>
            <p:cNvSpPr/>
            <p:nvPr/>
          </p:nvSpPr>
          <p:spPr>
            <a:xfrm rot="10800000">
              <a:off x="2094022"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0"/>
            <p:cNvSpPr/>
            <p:nvPr/>
          </p:nvSpPr>
          <p:spPr>
            <a:xfrm rot="10800000">
              <a:off x="2908973"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0"/>
            <p:cNvSpPr/>
            <p:nvPr/>
          </p:nvSpPr>
          <p:spPr>
            <a:xfrm rot="10800000">
              <a:off x="2637322"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0"/>
            <p:cNvSpPr/>
            <p:nvPr/>
          </p:nvSpPr>
          <p:spPr>
            <a:xfrm rot="10800000">
              <a:off x="2908973"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0"/>
            <p:cNvSpPr/>
            <p:nvPr/>
          </p:nvSpPr>
          <p:spPr>
            <a:xfrm rot="10800000">
              <a:off x="2637322"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0"/>
            <p:cNvSpPr/>
            <p:nvPr/>
          </p:nvSpPr>
          <p:spPr>
            <a:xfrm rot="10800000">
              <a:off x="3452273"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0"/>
            <p:cNvSpPr/>
            <p:nvPr/>
          </p:nvSpPr>
          <p:spPr>
            <a:xfrm rot="10800000">
              <a:off x="3180622"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0"/>
            <p:cNvSpPr/>
            <p:nvPr/>
          </p:nvSpPr>
          <p:spPr>
            <a:xfrm rot="10800000">
              <a:off x="3452273"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0"/>
            <p:cNvSpPr/>
            <p:nvPr/>
          </p:nvSpPr>
          <p:spPr>
            <a:xfrm rot="10800000">
              <a:off x="3180622"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0"/>
            <p:cNvSpPr/>
            <p:nvPr/>
          </p:nvSpPr>
          <p:spPr>
            <a:xfrm rot="10800000">
              <a:off x="3995573"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0"/>
            <p:cNvSpPr/>
            <p:nvPr/>
          </p:nvSpPr>
          <p:spPr>
            <a:xfrm rot="10800000">
              <a:off x="3723922"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0"/>
            <p:cNvSpPr/>
            <p:nvPr/>
          </p:nvSpPr>
          <p:spPr>
            <a:xfrm rot="10800000">
              <a:off x="3995573"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0"/>
            <p:cNvSpPr/>
            <p:nvPr/>
          </p:nvSpPr>
          <p:spPr>
            <a:xfrm rot="10800000">
              <a:off x="3723922"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70550"/>
            <a:ext cx="7704000" cy="570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idx="1" type="body"/>
          </p:nvPr>
        </p:nvSpPr>
        <p:spPr>
          <a:xfrm>
            <a:off x="720000" y="1681225"/>
            <a:ext cx="7704000" cy="28878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indent="-317500" lvl="1" marL="9144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29"/>
          <p:cNvSpPr txBox="1"/>
          <p:nvPr>
            <p:ph type="ctrTitle"/>
          </p:nvPr>
        </p:nvSpPr>
        <p:spPr>
          <a:xfrm>
            <a:off x="1785300" y="1922450"/>
            <a:ext cx="5573400" cy="19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Semantic Analysis of Midterm Election Candidates</a:t>
            </a:r>
            <a:endParaRPr sz="5000"/>
          </a:p>
        </p:txBody>
      </p:sp>
      <p:sp>
        <p:nvSpPr>
          <p:cNvPr id="703" name="Google Shape;703;p29"/>
          <p:cNvSpPr txBox="1"/>
          <p:nvPr>
            <p:ph idx="1" type="subTitle"/>
          </p:nvPr>
        </p:nvSpPr>
        <p:spPr>
          <a:xfrm>
            <a:off x="1905725" y="3966400"/>
            <a:ext cx="5332500" cy="35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Kyle Arbide and Asare Buahin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38"/>
          <p:cNvSpPr txBox="1"/>
          <p:nvPr>
            <p:ph type="title"/>
          </p:nvPr>
        </p:nvSpPr>
        <p:spPr>
          <a:xfrm>
            <a:off x="137025" y="561875"/>
            <a:ext cx="67650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using different specificity</a:t>
            </a:r>
            <a:endParaRPr/>
          </a:p>
        </p:txBody>
      </p:sp>
      <p:sp>
        <p:nvSpPr>
          <p:cNvPr id="790" name="Google Shape;790;p38"/>
          <p:cNvSpPr txBox="1"/>
          <p:nvPr>
            <p:ph idx="1" type="body"/>
          </p:nvPr>
        </p:nvSpPr>
        <p:spPr>
          <a:xfrm>
            <a:off x="311700" y="113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lnSpc>
                <a:spcPct val="150000"/>
              </a:lnSpc>
              <a:spcBef>
                <a:spcPts val="0"/>
              </a:spcBef>
              <a:spcAft>
                <a:spcPts val="0"/>
              </a:spcAft>
              <a:buNone/>
            </a:pPr>
            <a:r>
              <a:rPr b="1" lang="en" sz="2000">
                <a:latin typeface="Oswald"/>
                <a:ea typeface="Oswald"/>
                <a:cs typeface="Oswald"/>
                <a:sym typeface="Oswald"/>
              </a:rPr>
              <a:t>Too broad </a:t>
            </a:r>
            <a:endParaRPr b="1" sz="2000">
              <a:latin typeface="Oswald"/>
              <a:ea typeface="Oswald"/>
              <a:cs typeface="Oswald"/>
              <a:sym typeface="Oswald"/>
            </a:endParaRPr>
          </a:p>
          <a:p>
            <a:pPr indent="0" lvl="0" marL="914400" rtl="0" algn="l">
              <a:spcBef>
                <a:spcPts val="0"/>
              </a:spcBef>
              <a:spcAft>
                <a:spcPts val="0"/>
              </a:spcAft>
              <a:buNone/>
            </a:pPr>
            <a:r>
              <a:rPr lang="en"/>
              <a:t>What kind of rhetoric is used by different political candidates?</a:t>
            </a:r>
            <a:endParaRPr/>
          </a:p>
          <a:p>
            <a:pPr indent="0" lvl="0" marL="914400" rtl="0" algn="l">
              <a:spcBef>
                <a:spcPts val="0"/>
              </a:spcBef>
              <a:spcAft>
                <a:spcPts val="0"/>
              </a:spcAft>
              <a:buNone/>
            </a:pPr>
            <a:r>
              <a:t/>
            </a:r>
            <a:endParaRPr/>
          </a:p>
          <a:p>
            <a:pPr indent="0" lvl="0" marL="457200" rtl="0" algn="l">
              <a:lnSpc>
                <a:spcPct val="150000"/>
              </a:lnSpc>
              <a:spcBef>
                <a:spcPts val="0"/>
              </a:spcBef>
              <a:spcAft>
                <a:spcPts val="0"/>
              </a:spcAft>
              <a:buNone/>
            </a:pPr>
            <a:r>
              <a:rPr b="1" lang="en" sz="2000">
                <a:latin typeface="Oswald"/>
                <a:ea typeface="Oswald"/>
                <a:cs typeface="Oswald"/>
                <a:sym typeface="Oswald"/>
              </a:rPr>
              <a:t>Too specific </a:t>
            </a:r>
            <a:endParaRPr b="1" sz="2000">
              <a:latin typeface="Oswald"/>
              <a:ea typeface="Oswald"/>
              <a:cs typeface="Oswald"/>
              <a:sym typeface="Oswald"/>
            </a:endParaRPr>
          </a:p>
          <a:p>
            <a:pPr indent="0" lvl="0" marL="914400" rtl="0" algn="l">
              <a:spcBef>
                <a:spcPts val="0"/>
              </a:spcBef>
              <a:spcAft>
                <a:spcPts val="0"/>
              </a:spcAft>
              <a:buNone/>
            </a:pPr>
            <a:r>
              <a:rPr lang="en"/>
              <a:t>What are the most frequent words used by far-right republicans and far-left democrats?</a:t>
            </a:r>
            <a:endParaRPr/>
          </a:p>
          <a:p>
            <a:pPr indent="0" lvl="0" marL="914400" rtl="0" algn="l">
              <a:spcBef>
                <a:spcPts val="0"/>
              </a:spcBef>
              <a:spcAft>
                <a:spcPts val="0"/>
              </a:spcAft>
              <a:buNone/>
            </a:pPr>
            <a:r>
              <a:t/>
            </a:r>
            <a:endParaRPr/>
          </a:p>
          <a:p>
            <a:pPr indent="0" lvl="0" marL="457200" rtl="0" algn="l">
              <a:lnSpc>
                <a:spcPct val="150000"/>
              </a:lnSpc>
              <a:spcBef>
                <a:spcPts val="0"/>
              </a:spcBef>
              <a:spcAft>
                <a:spcPts val="0"/>
              </a:spcAft>
              <a:buNone/>
            </a:pPr>
            <a:r>
              <a:rPr b="1" lang="en" sz="2000">
                <a:latin typeface="Oswald"/>
                <a:ea typeface="Oswald"/>
                <a:cs typeface="Oswald"/>
                <a:sym typeface="Oswald"/>
              </a:rPr>
              <a:t>Just right</a:t>
            </a:r>
            <a:endParaRPr b="1" sz="2000">
              <a:latin typeface="Oswald"/>
              <a:ea typeface="Oswald"/>
              <a:cs typeface="Oswald"/>
              <a:sym typeface="Oswald"/>
            </a:endParaRPr>
          </a:p>
          <a:p>
            <a:pPr indent="0" lvl="0" marL="914400" rtl="0" algn="l">
              <a:spcBef>
                <a:spcPts val="0"/>
              </a:spcBef>
              <a:spcAft>
                <a:spcPts val="0"/>
              </a:spcAft>
              <a:buNone/>
            </a:pPr>
            <a:r>
              <a:rPr lang="en"/>
              <a:t>W</a:t>
            </a:r>
            <a:r>
              <a:rPr lang="en"/>
              <a:t>hat are the key differences in </a:t>
            </a:r>
            <a:r>
              <a:rPr lang="en"/>
              <a:t>structure</a:t>
            </a:r>
            <a:r>
              <a:rPr lang="en"/>
              <a:t> of speech and term usage between candidates of different political parties when speaking on student loan forgiveness and climate change, and how has this been affected by change in legislation?</a:t>
            </a:r>
            <a:endParaRPr/>
          </a:p>
          <a:p>
            <a:pPr indent="0" lvl="0" marL="91440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457200" rtl="0" algn="l">
              <a:spcBef>
                <a:spcPts val="0"/>
              </a:spcBef>
              <a:spcAft>
                <a:spcPts val="0"/>
              </a:spcAft>
              <a:buNone/>
            </a:pPr>
            <a:r>
              <a:t/>
            </a:r>
            <a:endParaRPr/>
          </a:p>
        </p:txBody>
      </p:sp>
      <p:sp>
        <p:nvSpPr>
          <p:cNvPr id="791" name="Google Shape;791;p38"/>
          <p:cNvSpPr/>
          <p:nvPr/>
        </p:nvSpPr>
        <p:spPr>
          <a:xfrm>
            <a:off x="4435650" y="4077075"/>
            <a:ext cx="272700" cy="319800"/>
          </a:xfrm>
          <a:prstGeom prst="downArrow">
            <a:avLst>
              <a:gd fmla="val 50000" name="adj1"/>
              <a:gd fmla="val 50000" name="adj2"/>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8"/>
          <p:cNvSpPr txBox="1"/>
          <p:nvPr/>
        </p:nvSpPr>
        <p:spPr>
          <a:xfrm>
            <a:off x="3187650" y="4327150"/>
            <a:ext cx="2990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It investigates the relation between two variables while specifying a strategy and topics</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39"/>
          <p:cNvSpPr txBox="1"/>
          <p:nvPr>
            <p:ph idx="1" type="subTitle"/>
          </p:nvPr>
        </p:nvSpPr>
        <p:spPr>
          <a:xfrm>
            <a:off x="3682425" y="2045425"/>
            <a:ext cx="1765500" cy="4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Ethicality</a:t>
            </a:r>
            <a:endParaRPr/>
          </a:p>
        </p:txBody>
      </p:sp>
      <p:sp>
        <p:nvSpPr>
          <p:cNvPr id="798" name="Google Shape;798;p39"/>
          <p:cNvSpPr txBox="1"/>
          <p:nvPr>
            <p:ph idx="2" type="subTitle"/>
          </p:nvPr>
        </p:nvSpPr>
        <p:spPr>
          <a:xfrm>
            <a:off x="3473475" y="2735250"/>
            <a:ext cx="2183400" cy="7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are consuming public information directed at voters(us) and in no way affects the outcome of the elections.</a:t>
            </a:r>
            <a:endParaRPr/>
          </a:p>
        </p:txBody>
      </p:sp>
      <p:sp>
        <p:nvSpPr>
          <p:cNvPr id="799" name="Google Shape;799;p39"/>
          <p:cNvSpPr txBox="1"/>
          <p:nvPr>
            <p:ph type="title"/>
          </p:nvPr>
        </p:nvSpPr>
        <p:spPr>
          <a:xfrm>
            <a:off x="720000" y="570550"/>
            <a:ext cx="49368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Feasibility of our question</a:t>
            </a:r>
            <a:endParaRPr/>
          </a:p>
        </p:txBody>
      </p:sp>
      <p:sp>
        <p:nvSpPr>
          <p:cNvPr id="800" name="Google Shape;800;p39"/>
          <p:cNvSpPr txBox="1"/>
          <p:nvPr>
            <p:ph idx="3" type="subTitle"/>
          </p:nvPr>
        </p:nvSpPr>
        <p:spPr>
          <a:xfrm>
            <a:off x="6329425" y="2045425"/>
            <a:ext cx="1765500" cy="4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Critical Path</a:t>
            </a:r>
            <a:endParaRPr/>
          </a:p>
        </p:txBody>
      </p:sp>
      <p:sp>
        <p:nvSpPr>
          <p:cNvPr id="801" name="Google Shape;801;p39"/>
          <p:cNvSpPr txBox="1"/>
          <p:nvPr>
            <p:ph idx="4" type="subTitle"/>
          </p:nvPr>
        </p:nvSpPr>
        <p:spPr>
          <a:xfrm>
            <a:off x="6088100" y="2735250"/>
            <a:ext cx="2183400" cy="7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elections and campaign trail need to happen to carry on with our project (and they likely will). </a:t>
            </a:r>
            <a:endParaRPr/>
          </a:p>
        </p:txBody>
      </p:sp>
      <p:sp>
        <p:nvSpPr>
          <p:cNvPr id="802" name="Google Shape;802;p39"/>
          <p:cNvSpPr txBox="1"/>
          <p:nvPr>
            <p:ph idx="5" type="subTitle"/>
          </p:nvPr>
        </p:nvSpPr>
        <p:spPr>
          <a:xfrm>
            <a:off x="1035425" y="2045425"/>
            <a:ext cx="1765500" cy="4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a:t>
            </a:r>
            <a:endParaRPr/>
          </a:p>
        </p:txBody>
      </p:sp>
      <p:sp>
        <p:nvSpPr>
          <p:cNvPr id="803" name="Google Shape;803;p39"/>
          <p:cNvSpPr txBox="1"/>
          <p:nvPr>
            <p:ph idx="6" type="subTitle"/>
          </p:nvPr>
        </p:nvSpPr>
        <p:spPr>
          <a:xfrm>
            <a:off x="858862" y="2735250"/>
            <a:ext cx="2183400" cy="7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Our data collection will run through the end of the election in November. If we start our analysis before we finish the data collection, we should feasibly be able to finish soon after we finish collecting data</a:t>
            </a:r>
            <a:endParaRPr sz="1200"/>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40"/>
          <p:cNvSpPr txBox="1"/>
          <p:nvPr>
            <p:ph idx="1" type="subTitle"/>
          </p:nvPr>
        </p:nvSpPr>
        <p:spPr>
          <a:xfrm>
            <a:off x="1387975" y="1833900"/>
            <a:ext cx="24375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a:t>
            </a:r>
            <a:endParaRPr/>
          </a:p>
        </p:txBody>
      </p:sp>
      <p:sp>
        <p:nvSpPr>
          <p:cNvPr id="809" name="Google Shape;809;p40"/>
          <p:cNvSpPr txBox="1"/>
          <p:nvPr>
            <p:ph idx="2" type="subTitle"/>
          </p:nvPr>
        </p:nvSpPr>
        <p:spPr>
          <a:xfrm>
            <a:off x="1394700" y="2175825"/>
            <a:ext cx="2789700" cy="11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Twitter API and Youtube API are available for free, unless we need additional calls to Youtube</a:t>
            </a:r>
            <a:endParaRPr/>
          </a:p>
        </p:txBody>
      </p:sp>
      <p:sp>
        <p:nvSpPr>
          <p:cNvPr id="810" name="Google Shape;810;p40"/>
          <p:cNvSpPr txBox="1"/>
          <p:nvPr>
            <p:ph idx="5" type="subTitle"/>
          </p:nvPr>
        </p:nvSpPr>
        <p:spPr>
          <a:xfrm>
            <a:off x="5750100" y="1833900"/>
            <a:ext cx="23946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811" name="Google Shape;811;p40"/>
          <p:cNvSpPr txBox="1"/>
          <p:nvPr>
            <p:ph idx="6" type="subTitle"/>
          </p:nvPr>
        </p:nvSpPr>
        <p:spPr>
          <a:xfrm>
            <a:off x="5750100" y="2175825"/>
            <a:ext cx="26739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narrowing down the issues being considered for our project(student loan forgiveness,climate change), we reduce the scope enough to answer a specific question that can be completed in a semester</a:t>
            </a:r>
            <a:endParaRPr/>
          </a:p>
        </p:txBody>
      </p:sp>
      <p:sp>
        <p:nvSpPr>
          <p:cNvPr id="812" name="Google Shape;812;p40"/>
          <p:cNvSpPr txBox="1"/>
          <p:nvPr>
            <p:ph type="title"/>
          </p:nvPr>
        </p:nvSpPr>
        <p:spPr>
          <a:xfrm>
            <a:off x="643800" y="570550"/>
            <a:ext cx="53451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Feasibility of our question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41"/>
          <p:cNvSpPr txBox="1"/>
          <p:nvPr>
            <p:ph type="title"/>
          </p:nvPr>
        </p:nvSpPr>
        <p:spPr>
          <a:xfrm>
            <a:off x="720000" y="570550"/>
            <a:ext cx="65487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winning research question</a:t>
            </a:r>
            <a:endParaRPr/>
          </a:p>
        </p:txBody>
      </p:sp>
      <p:sp>
        <p:nvSpPr>
          <p:cNvPr id="818" name="Google Shape;818;p41"/>
          <p:cNvSpPr txBox="1"/>
          <p:nvPr>
            <p:ph idx="1" type="body"/>
          </p:nvPr>
        </p:nvSpPr>
        <p:spPr>
          <a:xfrm>
            <a:off x="2383375" y="3390650"/>
            <a:ext cx="5536500" cy="1031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400"/>
              <a:t>Our goal is to understand if a relationship exists between political parties and semantics. If we cannot find a relationship, we can examine what the similarities are and why there is no measurable difference. If we do, we can dive into what the relationship is and how it might vary from election to election</a:t>
            </a:r>
            <a:endParaRPr sz="1100"/>
          </a:p>
        </p:txBody>
      </p:sp>
      <p:sp>
        <p:nvSpPr>
          <p:cNvPr id="819" name="Google Shape;819;p41"/>
          <p:cNvSpPr txBox="1"/>
          <p:nvPr>
            <p:ph idx="2" type="subTitle"/>
          </p:nvPr>
        </p:nvSpPr>
        <p:spPr>
          <a:xfrm>
            <a:off x="2421000" y="2988450"/>
            <a:ext cx="4828800" cy="4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a:t>
            </a:r>
            <a:r>
              <a:rPr lang="en"/>
              <a:t>m</a:t>
            </a:r>
            <a:r>
              <a:rPr lang="en"/>
              <a:t>ulating a question that can’t lose</a:t>
            </a:r>
            <a:endParaRPr/>
          </a:p>
        </p:txBody>
      </p:sp>
      <p:sp>
        <p:nvSpPr>
          <p:cNvPr id="820" name="Google Shape;820;p41"/>
          <p:cNvSpPr txBox="1"/>
          <p:nvPr>
            <p:ph idx="2" type="subTitle"/>
          </p:nvPr>
        </p:nvSpPr>
        <p:spPr>
          <a:xfrm>
            <a:off x="194400" y="1706425"/>
            <a:ext cx="4828800" cy="4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latin typeface="Montserrat"/>
                <a:ea typeface="Montserrat"/>
                <a:cs typeface="Montserrat"/>
                <a:sym typeface="Montserrat"/>
              </a:rPr>
              <a:t>What are the key differences in structure of speech and term usage between candidates of different political parties when speaking on student loan forgiveness and climate change, and how has this been affected by the change in legislation?</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30"/>
          <p:cNvSpPr txBox="1"/>
          <p:nvPr>
            <p:ph type="title"/>
          </p:nvPr>
        </p:nvSpPr>
        <p:spPr>
          <a:xfrm>
            <a:off x="3134400" y="2984575"/>
            <a:ext cx="2875200" cy="47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709" name="Google Shape;709;p30"/>
          <p:cNvSpPr txBox="1"/>
          <p:nvPr>
            <p:ph idx="1" type="subTitle"/>
          </p:nvPr>
        </p:nvSpPr>
        <p:spPr>
          <a:xfrm>
            <a:off x="1231050" y="1383475"/>
            <a:ext cx="6681900" cy="10329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sz="2000">
                <a:solidFill>
                  <a:schemeClr val="dk1"/>
                </a:solidFill>
              </a:rPr>
              <a:t>What are the strategies that will be used by </a:t>
            </a:r>
            <a:r>
              <a:rPr lang="en" sz="2000">
                <a:solidFill>
                  <a:schemeClr val="dk1"/>
                </a:solidFill>
              </a:rPr>
              <a:t>Democrats</a:t>
            </a:r>
            <a:r>
              <a:rPr lang="en" sz="2000">
                <a:solidFill>
                  <a:schemeClr val="dk1"/>
                </a:solidFill>
              </a:rPr>
              <a:t> and Republicans in the </a:t>
            </a:r>
            <a:r>
              <a:rPr lang="en" sz="2000">
                <a:solidFill>
                  <a:schemeClr val="dk1"/>
                </a:solidFill>
              </a:rPr>
              <a:t>upcoming</a:t>
            </a:r>
            <a:r>
              <a:rPr lang="en" sz="2000">
                <a:solidFill>
                  <a:schemeClr val="dk1"/>
                </a:solidFill>
              </a:rPr>
              <a:t> </a:t>
            </a:r>
            <a:r>
              <a:rPr lang="en" sz="2000">
                <a:solidFill>
                  <a:schemeClr val="dk1"/>
                </a:solidFill>
              </a:rPr>
              <a:t>midterm</a:t>
            </a:r>
            <a:r>
              <a:rPr lang="en" sz="2000">
                <a:solidFill>
                  <a:schemeClr val="dk1"/>
                </a:solidFill>
              </a:rPr>
              <a:t> election surrounding student loan forgiveness and</a:t>
            </a:r>
            <a:r>
              <a:rPr lang="en"/>
              <a:t> climate change</a:t>
            </a:r>
            <a:r>
              <a:rPr lang="en" sz="2000">
                <a:solidFill>
                  <a:schemeClr val="dk1"/>
                </a:solidFill>
              </a:rPr>
              <a:t>?</a:t>
            </a:r>
            <a:endParaRPr sz="2000">
              <a:solidFill>
                <a:schemeClr val="dk1"/>
              </a:solidFill>
            </a:endParaRPr>
          </a:p>
          <a:p>
            <a:pPr indent="0" lvl="0" marL="0" rtl="0" algn="ctr">
              <a:spcBef>
                <a:spcPts val="0"/>
              </a:spcBef>
              <a:spcAft>
                <a:spcPts val="0"/>
              </a:spcAft>
              <a:buClr>
                <a:schemeClr val="dk1"/>
              </a:buClr>
              <a:buSzPts val="1100"/>
              <a:buFont typeface="Arial"/>
              <a:buNone/>
            </a:pPr>
            <a:r>
              <a:rPr lang="en" sz="800">
                <a:solidFill>
                  <a:schemeClr val="dk1"/>
                </a:solidFill>
              </a:rPr>
              <a:t>					</a:t>
            </a:r>
            <a:endParaRPr sz="800">
              <a:solidFill>
                <a:schemeClr val="dk1"/>
              </a:solidFill>
            </a:endParaRPr>
          </a:p>
          <a:p>
            <a:pPr indent="0" lvl="0" marL="0" rtl="0" algn="ctr">
              <a:spcBef>
                <a:spcPts val="0"/>
              </a:spcBef>
              <a:spcAft>
                <a:spcPts val="0"/>
              </a:spcAft>
              <a:buClr>
                <a:schemeClr val="dk1"/>
              </a:buClr>
              <a:buSzPts val="1100"/>
              <a:buFont typeface="Arial"/>
              <a:buNone/>
            </a:pPr>
            <a:r>
              <a:rPr lang="en" sz="800">
                <a:solidFill>
                  <a:schemeClr val="dk1"/>
                </a:solidFill>
              </a:rPr>
              <a:t>				</a:t>
            </a:r>
            <a:endParaRPr sz="800">
              <a:solidFill>
                <a:schemeClr val="dk1"/>
              </a:solidFill>
            </a:endParaRPr>
          </a:p>
          <a:p>
            <a:pPr indent="0" lvl="0" marL="0" rtl="0" algn="ctr">
              <a:spcBef>
                <a:spcPts val="0"/>
              </a:spcBef>
              <a:spcAft>
                <a:spcPts val="0"/>
              </a:spcAft>
              <a:buClr>
                <a:schemeClr val="dk1"/>
              </a:buClr>
              <a:buSzPts val="1100"/>
              <a:buFont typeface="Arial"/>
              <a:buNone/>
            </a:pPr>
            <a:r>
              <a:rPr lang="en" sz="800">
                <a:solidFill>
                  <a:schemeClr val="dk1"/>
                </a:solidFill>
              </a:rPr>
              <a:t>			</a:t>
            </a:r>
            <a:endParaRPr sz="800">
              <a:solidFill>
                <a:schemeClr val="dk1"/>
              </a:solidFill>
            </a:endParaRPr>
          </a:p>
          <a:p>
            <a:pPr indent="0" lvl="0" marL="0" rtl="0" algn="ctr">
              <a:spcBef>
                <a:spcPts val="0"/>
              </a:spcBef>
              <a:spcAft>
                <a:spcPts val="0"/>
              </a:spcAft>
              <a:buClr>
                <a:schemeClr val="dk1"/>
              </a:buClr>
              <a:buSzPts val="1100"/>
              <a:buFont typeface="Arial"/>
              <a:buNone/>
            </a:pPr>
            <a:r>
              <a:rPr lang="en" sz="800">
                <a:solidFill>
                  <a:schemeClr val="dk1"/>
                </a:solidFill>
              </a:rPr>
              <a:t>		</a:t>
            </a:r>
            <a:endParaRPr sz="800">
              <a:solidFill>
                <a:schemeClr val="dk1"/>
              </a:solidFill>
            </a:endParaRPr>
          </a:p>
          <a:p>
            <a:pPr indent="0" lvl="0" marL="0" rtl="0" algn="ctr">
              <a:spcBef>
                <a:spcPts val="0"/>
              </a:spcBef>
              <a:spcAft>
                <a:spcPts val="0"/>
              </a:spcAft>
              <a:buNone/>
            </a:pPr>
            <a:r>
              <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31"/>
          <p:cNvSpPr txBox="1"/>
          <p:nvPr>
            <p:ph type="title"/>
          </p:nvPr>
        </p:nvSpPr>
        <p:spPr>
          <a:xfrm>
            <a:off x="720000" y="570550"/>
            <a:ext cx="4997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will care</a:t>
            </a:r>
            <a:endParaRPr/>
          </a:p>
        </p:txBody>
      </p:sp>
      <p:sp>
        <p:nvSpPr>
          <p:cNvPr id="715" name="Google Shape;715;p31"/>
          <p:cNvSpPr txBox="1"/>
          <p:nvPr>
            <p:ph idx="1" type="body"/>
          </p:nvPr>
        </p:nvSpPr>
        <p:spPr>
          <a:xfrm>
            <a:off x="691700" y="1183275"/>
            <a:ext cx="3949500" cy="3300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Political Scientists and Researchers</a:t>
            </a:r>
            <a:endParaRPr sz="1400"/>
          </a:p>
          <a:p>
            <a:pPr indent="-292100" lvl="1" marL="914400" rtl="0" algn="l">
              <a:lnSpc>
                <a:spcPct val="150000"/>
              </a:lnSpc>
              <a:spcBef>
                <a:spcPts val="0"/>
              </a:spcBef>
              <a:spcAft>
                <a:spcPts val="0"/>
              </a:spcAft>
              <a:buSzPts val="1000"/>
              <a:buChar char="○"/>
            </a:pPr>
            <a:r>
              <a:rPr lang="en" sz="1200"/>
              <a:t>Insight into the political strategy used during the election</a:t>
            </a:r>
            <a:endParaRPr sz="1200"/>
          </a:p>
          <a:p>
            <a:pPr indent="-317500" lvl="0" marL="457200" rtl="0" algn="l">
              <a:lnSpc>
                <a:spcPct val="150000"/>
              </a:lnSpc>
              <a:spcBef>
                <a:spcPts val="0"/>
              </a:spcBef>
              <a:spcAft>
                <a:spcPts val="0"/>
              </a:spcAft>
              <a:buSzPts val="1400"/>
              <a:buChar char="●"/>
            </a:pPr>
            <a:r>
              <a:rPr lang="en" sz="1400"/>
              <a:t>US Voters</a:t>
            </a:r>
            <a:endParaRPr sz="1400"/>
          </a:p>
          <a:p>
            <a:pPr indent="-292100" lvl="1" marL="914400" rtl="0" algn="l">
              <a:lnSpc>
                <a:spcPct val="150000"/>
              </a:lnSpc>
              <a:spcBef>
                <a:spcPts val="0"/>
              </a:spcBef>
              <a:spcAft>
                <a:spcPts val="0"/>
              </a:spcAft>
              <a:buSzPts val="1000"/>
              <a:buChar char="○"/>
            </a:pPr>
            <a:r>
              <a:rPr lang="en" sz="1200"/>
              <a:t>Understanding of where their candidates lie on the political strategy</a:t>
            </a:r>
            <a:endParaRPr sz="1200"/>
          </a:p>
          <a:p>
            <a:pPr indent="-317500" lvl="0" marL="457200" rtl="0" algn="l">
              <a:lnSpc>
                <a:spcPct val="150000"/>
              </a:lnSpc>
              <a:spcBef>
                <a:spcPts val="0"/>
              </a:spcBef>
              <a:spcAft>
                <a:spcPts val="0"/>
              </a:spcAft>
              <a:buSzPts val="1400"/>
              <a:buChar char="●"/>
            </a:pPr>
            <a:r>
              <a:rPr lang="en" sz="1400"/>
              <a:t>Candidates</a:t>
            </a:r>
            <a:endParaRPr sz="1400"/>
          </a:p>
          <a:p>
            <a:pPr indent="-304800" lvl="1" marL="914400" rtl="0" algn="l">
              <a:lnSpc>
                <a:spcPct val="150000"/>
              </a:lnSpc>
              <a:spcBef>
                <a:spcPts val="0"/>
              </a:spcBef>
              <a:spcAft>
                <a:spcPts val="0"/>
              </a:spcAft>
              <a:buSzPts val="1200"/>
              <a:buChar char="○"/>
            </a:pPr>
            <a:r>
              <a:rPr lang="en" sz="1200"/>
              <a:t>Ability to quickly discern strategies of the opponent.</a:t>
            </a:r>
            <a:endParaRPr sz="1200"/>
          </a:p>
        </p:txBody>
      </p:sp>
      <p:pic>
        <p:nvPicPr>
          <p:cNvPr id="716" name="Google Shape;716;p31"/>
          <p:cNvPicPr preferRelativeResize="0"/>
          <p:nvPr/>
        </p:nvPicPr>
        <p:blipFill>
          <a:blip r:embed="rId3">
            <a:alphaModFix/>
          </a:blip>
          <a:stretch>
            <a:fillRect/>
          </a:stretch>
        </p:blipFill>
        <p:spPr>
          <a:xfrm>
            <a:off x="4923382" y="1491525"/>
            <a:ext cx="4117743" cy="2918075"/>
          </a:xfrm>
          <a:prstGeom prst="rect">
            <a:avLst/>
          </a:prstGeom>
          <a:noFill/>
          <a:ln>
            <a:noFill/>
          </a:ln>
        </p:spPr>
      </p:pic>
      <p:sp>
        <p:nvSpPr>
          <p:cNvPr id="717" name="Google Shape;717;p31"/>
          <p:cNvSpPr txBox="1"/>
          <p:nvPr/>
        </p:nvSpPr>
        <p:spPr>
          <a:xfrm>
            <a:off x="5136425" y="4354800"/>
            <a:ext cx="3870000" cy="5079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181817"/>
                </a:solidFill>
                <a:latin typeface="Roboto"/>
                <a:ea typeface="Roboto"/>
                <a:cs typeface="Roboto"/>
                <a:sym typeface="Roboto"/>
              </a:rPr>
              <a:t>Monroe, B., Colaresi, M., &amp; Quinn, K. (2017). Fightin' Words: Lexical Feature Selection and Evaluation for Identifying the Content of Political Conflict. </a:t>
            </a:r>
            <a:r>
              <a:rPr i="1" lang="en" sz="700">
                <a:solidFill>
                  <a:srgbClr val="181817"/>
                </a:solidFill>
                <a:latin typeface="Roboto"/>
                <a:ea typeface="Roboto"/>
                <a:cs typeface="Roboto"/>
                <a:sym typeface="Roboto"/>
              </a:rPr>
              <a:t>Political Analysis,</a:t>
            </a:r>
            <a:r>
              <a:rPr lang="en" sz="700">
                <a:solidFill>
                  <a:srgbClr val="181817"/>
                </a:solidFill>
                <a:latin typeface="Roboto"/>
                <a:ea typeface="Roboto"/>
                <a:cs typeface="Roboto"/>
                <a:sym typeface="Roboto"/>
              </a:rPr>
              <a:t> </a:t>
            </a:r>
            <a:r>
              <a:rPr i="1" lang="en" sz="700">
                <a:solidFill>
                  <a:srgbClr val="181817"/>
                </a:solidFill>
                <a:latin typeface="Roboto"/>
                <a:ea typeface="Roboto"/>
                <a:cs typeface="Roboto"/>
                <a:sym typeface="Roboto"/>
              </a:rPr>
              <a:t>16</a:t>
            </a:r>
            <a:r>
              <a:rPr lang="en" sz="700">
                <a:solidFill>
                  <a:srgbClr val="181817"/>
                </a:solidFill>
                <a:latin typeface="Roboto"/>
                <a:ea typeface="Roboto"/>
                <a:cs typeface="Roboto"/>
                <a:sym typeface="Roboto"/>
              </a:rPr>
              <a:t>(4), 372-403. doi:10.1093/pan/mpn018</a:t>
            </a:r>
            <a:endParaRPr sz="1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32"/>
          <p:cNvSpPr/>
          <p:nvPr/>
        </p:nvSpPr>
        <p:spPr>
          <a:xfrm>
            <a:off x="5972550" y="1880200"/>
            <a:ext cx="2464500" cy="32634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2"/>
          <p:cNvSpPr/>
          <p:nvPr/>
        </p:nvSpPr>
        <p:spPr>
          <a:xfrm>
            <a:off x="3291525" y="1880175"/>
            <a:ext cx="2574000" cy="32634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2"/>
          <p:cNvSpPr/>
          <p:nvPr/>
        </p:nvSpPr>
        <p:spPr>
          <a:xfrm>
            <a:off x="720000" y="1880200"/>
            <a:ext cx="2464500" cy="32634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2"/>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Questions</a:t>
            </a:r>
            <a:endParaRPr/>
          </a:p>
        </p:txBody>
      </p:sp>
      <p:sp>
        <p:nvSpPr>
          <p:cNvPr id="726" name="Google Shape;726;p32"/>
          <p:cNvSpPr txBox="1"/>
          <p:nvPr>
            <p:ph idx="2" type="subTitle"/>
          </p:nvPr>
        </p:nvSpPr>
        <p:spPr>
          <a:xfrm>
            <a:off x="3367188" y="2329000"/>
            <a:ext cx="2464500" cy="7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Does each party approach/talk about student loans differently than the other? What are common strategies used when approaching this topic?</a:t>
            </a:r>
            <a:endParaRPr/>
          </a:p>
        </p:txBody>
      </p:sp>
      <p:sp>
        <p:nvSpPr>
          <p:cNvPr id="727" name="Google Shape;727;p32"/>
          <p:cNvSpPr txBox="1"/>
          <p:nvPr>
            <p:ph idx="3" type="subTitle"/>
          </p:nvPr>
        </p:nvSpPr>
        <p:spPr>
          <a:xfrm>
            <a:off x="6256800" y="1880200"/>
            <a:ext cx="1765500" cy="4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Abductive</a:t>
            </a:r>
            <a:endParaRPr/>
          </a:p>
        </p:txBody>
      </p:sp>
      <p:sp>
        <p:nvSpPr>
          <p:cNvPr id="728" name="Google Shape;728;p32"/>
          <p:cNvSpPr txBox="1"/>
          <p:nvPr>
            <p:ph idx="4" type="subTitle"/>
          </p:nvPr>
        </p:nvSpPr>
        <p:spPr>
          <a:xfrm>
            <a:off x="5972525" y="2329000"/>
            <a:ext cx="2334000" cy="7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Given that we observe different semantics in both parties, can we attribute the difference in speech to political strategy?</a:t>
            </a:r>
            <a:endParaRPr/>
          </a:p>
          <a:p>
            <a:pPr indent="0" lvl="0" marL="0" rtl="0" algn="ctr">
              <a:spcBef>
                <a:spcPts val="0"/>
              </a:spcBef>
              <a:spcAft>
                <a:spcPts val="0"/>
              </a:spcAft>
              <a:buNone/>
            </a:pPr>
            <a:r>
              <a:t/>
            </a:r>
            <a:endParaRPr/>
          </a:p>
        </p:txBody>
      </p:sp>
      <p:sp>
        <p:nvSpPr>
          <p:cNvPr id="729" name="Google Shape;729;p32"/>
          <p:cNvSpPr txBox="1"/>
          <p:nvPr>
            <p:ph idx="5" type="subTitle"/>
          </p:nvPr>
        </p:nvSpPr>
        <p:spPr>
          <a:xfrm>
            <a:off x="3630513" y="1880200"/>
            <a:ext cx="1765500" cy="4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Deductive</a:t>
            </a:r>
            <a:endParaRPr/>
          </a:p>
        </p:txBody>
      </p:sp>
      <p:sp>
        <p:nvSpPr>
          <p:cNvPr id="730" name="Google Shape;730;p32"/>
          <p:cNvSpPr txBox="1"/>
          <p:nvPr>
            <p:ph idx="6" type="subTitle"/>
          </p:nvPr>
        </p:nvSpPr>
        <p:spPr>
          <a:xfrm>
            <a:off x="720000" y="2329000"/>
            <a:ext cx="2334000" cy="7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are politicians approaching the topic of student loans based on their semantics during political speeches and social media posts?</a:t>
            </a:r>
            <a:endParaRPr/>
          </a:p>
        </p:txBody>
      </p:sp>
      <p:sp>
        <p:nvSpPr>
          <p:cNvPr id="731" name="Google Shape;731;p32"/>
          <p:cNvSpPr txBox="1"/>
          <p:nvPr>
            <p:ph idx="5" type="subTitle"/>
          </p:nvPr>
        </p:nvSpPr>
        <p:spPr>
          <a:xfrm>
            <a:off x="1004238" y="1880200"/>
            <a:ext cx="1765500" cy="4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Inductive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33"/>
          <p:cNvSpPr/>
          <p:nvPr/>
        </p:nvSpPr>
        <p:spPr>
          <a:xfrm>
            <a:off x="5972550" y="1880200"/>
            <a:ext cx="2464500" cy="32634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3291525" y="1880175"/>
            <a:ext cx="2574000" cy="32634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a:off x="720000" y="1880200"/>
            <a:ext cx="2464500" cy="32634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Questions</a:t>
            </a:r>
            <a:endParaRPr/>
          </a:p>
        </p:txBody>
      </p:sp>
      <p:sp>
        <p:nvSpPr>
          <p:cNvPr id="740" name="Google Shape;740;p33"/>
          <p:cNvSpPr txBox="1"/>
          <p:nvPr>
            <p:ph idx="2" type="subTitle"/>
          </p:nvPr>
        </p:nvSpPr>
        <p:spPr>
          <a:xfrm>
            <a:off x="3367188" y="2329000"/>
            <a:ext cx="2464500" cy="7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Does each party approach/talk about student loans differently than the other? What are common strategies used when approaching this topic?</a:t>
            </a:r>
            <a:endParaRPr/>
          </a:p>
        </p:txBody>
      </p:sp>
      <p:sp>
        <p:nvSpPr>
          <p:cNvPr id="741" name="Google Shape;741;p33"/>
          <p:cNvSpPr txBox="1"/>
          <p:nvPr>
            <p:ph idx="3" type="subTitle"/>
          </p:nvPr>
        </p:nvSpPr>
        <p:spPr>
          <a:xfrm>
            <a:off x="6256800" y="1880200"/>
            <a:ext cx="1765500" cy="4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Abductive</a:t>
            </a:r>
            <a:endParaRPr/>
          </a:p>
        </p:txBody>
      </p:sp>
      <p:sp>
        <p:nvSpPr>
          <p:cNvPr id="742" name="Google Shape;742;p33"/>
          <p:cNvSpPr txBox="1"/>
          <p:nvPr>
            <p:ph idx="4" type="subTitle"/>
          </p:nvPr>
        </p:nvSpPr>
        <p:spPr>
          <a:xfrm>
            <a:off x="5972525" y="2329000"/>
            <a:ext cx="2334000" cy="7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Given that we observe different semantics in both parties, can we attribute the difference in speech to political strategy?</a:t>
            </a:r>
            <a:endParaRPr/>
          </a:p>
          <a:p>
            <a:pPr indent="0" lvl="0" marL="0" rtl="0" algn="ctr">
              <a:spcBef>
                <a:spcPts val="0"/>
              </a:spcBef>
              <a:spcAft>
                <a:spcPts val="0"/>
              </a:spcAft>
              <a:buNone/>
            </a:pPr>
            <a:r>
              <a:t/>
            </a:r>
            <a:endParaRPr/>
          </a:p>
        </p:txBody>
      </p:sp>
      <p:sp>
        <p:nvSpPr>
          <p:cNvPr id="743" name="Google Shape;743;p33"/>
          <p:cNvSpPr txBox="1"/>
          <p:nvPr>
            <p:ph idx="5" type="subTitle"/>
          </p:nvPr>
        </p:nvSpPr>
        <p:spPr>
          <a:xfrm>
            <a:off x="3630513" y="1880200"/>
            <a:ext cx="1765500" cy="4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Deductive</a:t>
            </a:r>
            <a:endParaRPr/>
          </a:p>
        </p:txBody>
      </p:sp>
      <p:sp>
        <p:nvSpPr>
          <p:cNvPr id="744" name="Google Shape;744;p33"/>
          <p:cNvSpPr txBox="1"/>
          <p:nvPr>
            <p:ph idx="6" type="subTitle"/>
          </p:nvPr>
        </p:nvSpPr>
        <p:spPr>
          <a:xfrm>
            <a:off x="720000" y="2329000"/>
            <a:ext cx="2334000" cy="7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are politicians approaching the topic of student loans based on their semantics during political speeches and social media posts?</a:t>
            </a:r>
            <a:endParaRPr/>
          </a:p>
        </p:txBody>
      </p:sp>
      <p:sp>
        <p:nvSpPr>
          <p:cNvPr id="745" name="Google Shape;745;p33"/>
          <p:cNvSpPr txBox="1"/>
          <p:nvPr>
            <p:ph idx="5" type="subTitle"/>
          </p:nvPr>
        </p:nvSpPr>
        <p:spPr>
          <a:xfrm>
            <a:off x="1004238" y="1880200"/>
            <a:ext cx="1765500" cy="4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Inductive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34"/>
          <p:cNvSpPr txBox="1"/>
          <p:nvPr>
            <p:ph idx="4294967295" type="subTitle"/>
          </p:nvPr>
        </p:nvSpPr>
        <p:spPr>
          <a:xfrm>
            <a:off x="3712400" y="1309525"/>
            <a:ext cx="23946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Descriptive</a:t>
            </a:r>
            <a:endParaRPr b="1"/>
          </a:p>
        </p:txBody>
      </p:sp>
      <p:sp>
        <p:nvSpPr>
          <p:cNvPr id="751" name="Google Shape;751;p34"/>
          <p:cNvSpPr txBox="1"/>
          <p:nvPr>
            <p:ph idx="4294967295" type="subTitle"/>
          </p:nvPr>
        </p:nvSpPr>
        <p:spPr>
          <a:xfrm>
            <a:off x="3712400" y="1653372"/>
            <a:ext cx="413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semantics for each politician on student loan forgiveness and climate change?</a:t>
            </a:r>
            <a:endParaRPr/>
          </a:p>
        </p:txBody>
      </p:sp>
      <p:sp>
        <p:nvSpPr>
          <p:cNvPr id="752" name="Google Shape;752;p34"/>
          <p:cNvSpPr txBox="1"/>
          <p:nvPr>
            <p:ph idx="4294967295" type="subTitle"/>
          </p:nvPr>
        </p:nvSpPr>
        <p:spPr>
          <a:xfrm>
            <a:off x="3712400" y="3774100"/>
            <a:ext cx="23946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Causal</a:t>
            </a:r>
            <a:endParaRPr b="1"/>
          </a:p>
        </p:txBody>
      </p:sp>
      <p:sp>
        <p:nvSpPr>
          <p:cNvPr id="753" name="Google Shape;753;p34"/>
          <p:cNvSpPr txBox="1"/>
          <p:nvPr>
            <p:ph idx="4294967295" type="subTitle"/>
          </p:nvPr>
        </p:nvSpPr>
        <p:spPr>
          <a:xfrm>
            <a:off x="3712400" y="4117050"/>
            <a:ext cx="413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candidate is facing a more extremist opponent, what kind of approach are they likely to take?</a:t>
            </a:r>
            <a:endParaRPr/>
          </a:p>
        </p:txBody>
      </p:sp>
      <p:sp>
        <p:nvSpPr>
          <p:cNvPr id="754" name="Google Shape;754;p34"/>
          <p:cNvSpPr txBox="1"/>
          <p:nvPr>
            <p:ph idx="4294967295" type="title"/>
          </p:nvPr>
        </p:nvSpPr>
        <p:spPr>
          <a:xfrm>
            <a:off x="0" y="738925"/>
            <a:ext cx="48405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of Questions cont</a:t>
            </a:r>
            <a:endParaRPr/>
          </a:p>
        </p:txBody>
      </p:sp>
      <p:sp>
        <p:nvSpPr>
          <p:cNvPr id="755" name="Google Shape;755;p34"/>
          <p:cNvSpPr txBox="1"/>
          <p:nvPr>
            <p:ph idx="4294967295" type="subTitle"/>
          </p:nvPr>
        </p:nvSpPr>
        <p:spPr>
          <a:xfrm>
            <a:off x="3712400" y="2542263"/>
            <a:ext cx="23946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Relational</a:t>
            </a:r>
            <a:endParaRPr b="1"/>
          </a:p>
        </p:txBody>
      </p:sp>
      <p:sp>
        <p:nvSpPr>
          <p:cNvPr id="756" name="Google Shape;756;p34"/>
          <p:cNvSpPr txBox="1"/>
          <p:nvPr>
            <p:ph idx="4294967295" type="subTitle"/>
          </p:nvPr>
        </p:nvSpPr>
        <p:spPr>
          <a:xfrm>
            <a:off x="3712400" y="2885213"/>
            <a:ext cx="413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the nature of a political party affect the semantics expressed in their rhetoric?</a:t>
            </a:r>
            <a:endParaRPr/>
          </a:p>
        </p:txBody>
      </p:sp>
      <p:pic>
        <p:nvPicPr>
          <p:cNvPr id="757" name="Google Shape;757;p34"/>
          <p:cNvPicPr preferRelativeResize="0"/>
          <p:nvPr/>
        </p:nvPicPr>
        <p:blipFill>
          <a:blip r:embed="rId3">
            <a:alphaModFix/>
          </a:blip>
          <a:stretch>
            <a:fillRect/>
          </a:stretch>
        </p:blipFill>
        <p:spPr>
          <a:xfrm>
            <a:off x="2221747" y="1457038"/>
            <a:ext cx="891530" cy="929228"/>
          </a:xfrm>
          <a:prstGeom prst="rect">
            <a:avLst/>
          </a:prstGeom>
          <a:noFill/>
          <a:ln>
            <a:noFill/>
          </a:ln>
        </p:spPr>
      </p:pic>
      <p:pic>
        <p:nvPicPr>
          <p:cNvPr id="758" name="Google Shape;758;p34"/>
          <p:cNvPicPr preferRelativeResize="0"/>
          <p:nvPr/>
        </p:nvPicPr>
        <p:blipFill>
          <a:blip r:embed="rId4">
            <a:alphaModFix/>
          </a:blip>
          <a:stretch>
            <a:fillRect/>
          </a:stretch>
        </p:blipFill>
        <p:spPr>
          <a:xfrm>
            <a:off x="2221747" y="2681307"/>
            <a:ext cx="891530" cy="929228"/>
          </a:xfrm>
          <a:prstGeom prst="rect">
            <a:avLst/>
          </a:prstGeom>
          <a:noFill/>
          <a:ln>
            <a:noFill/>
          </a:ln>
        </p:spPr>
      </p:pic>
      <p:pic>
        <p:nvPicPr>
          <p:cNvPr id="759" name="Google Shape;759;p34"/>
          <p:cNvPicPr preferRelativeResize="0"/>
          <p:nvPr/>
        </p:nvPicPr>
        <p:blipFill>
          <a:blip r:embed="rId5">
            <a:alphaModFix/>
          </a:blip>
          <a:stretch>
            <a:fillRect/>
          </a:stretch>
        </p:blipFill>
        <p:spPr>
          <a:xfrm>
            <a:off x="2197775" y="3905550"/>
            <a:ext cx="939475" cy="97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35"/>
          <p:cNvSpPr txBox="1"/>
          <p:nvPr>
            <p:ph idx="4294967295" type="title"/>
          </p:nvPr>
        </p:nvSpPr>
        <p:spPr>
          <a:xfrm>
            <a:off x="0" y="738925"/>
            <a:ext cx="48405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of Questions cont</a:t>
            </a:r>
            <a:endParaRPr/>
          </a:p>
        </p:txBody>
      </p:sp>
      <p:sp>
        <p:nvSpPr>
          <p:cNvPr id="765" name="Google Shape;765;p35"/>
          <p:cNvSpPr txBox="1"/>
          <p:nvPr>
            <p:ph idx="4294967295" type="subTitle"/>
          </p:nvPr>
        </p:nvSpPr>
        <p:spPr>
          <a:xfrm>
            <a:off x="3712400" y="2542263"/>
            <a:ext cx="23946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Relational</a:t>
            </a:r>
            <a:endParaRPr b="1"/>
          </a:p>
        </p:txBody>
      </p:sp>
      <p:sp>
        <p:nvSpPr>
          <p:cNvPr id="766" name="Google Shape;766;p35"/>
          <p:cNvSpPr txBox="1"/>
          <p:nvPr>
            <p:ph idx="4294967295" type="subTitle"/>
          </p:nvPr>
        </p:nvSpPr>
        <p:spPr>
          <a:xfrm>
            <a:off x="3712400" y="2885213"/>
            <a:ext cx="413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the nature of a political party affect the semantics expressed in their rhetoric?</a:t>
            </a:r>
            <a:endParaRPr/>
          </a:p>
        </p:txBody>
      </p:sp>
      <p:pic>
        <p:nvPicPr>
          <p:cNvPr id="767" name="Google Shape;767;p35"/>
          <p:cNvPicPr preferRelativeResize="0"/>
          <p:nvPr/>
        </p:nvPicPr>
        <p:blipFill>
          <a:blip r:embed="rId3">
            <a:alphaModFix/>
          </a:blip>
          <a:stretch>
            <a:fillRect/>
          </a:stretch>
        </p:blipFill>
        <p:spPr>
          <a:xfrm>
            <a:off x="2221747" y="2681307"/>
            <a:ext cx="891530" cy="929228"/>
          </a:xfrm>
          <a:prstGeom prst="rect">
            <a:avLst/>
          </a:prstGeom>
          <a:noFill/>
          <a:ln>
            <a:noFill/>
          </a:ln>
        </p:spPr>
      </p:pic>
      <p:sp>
        <p:nvSpPr>
          <p:cNvPr id="768" name="Google Shape;768;p35"/>
          <p:cNvSpPr txBox="1"/>
          <p:nvPr/>
        </p:nvSpPr>
        <p:spPr>
          <a:xfrm>
            <a:off x="2516075" y="4076325"/>
            <a:ext cx="4311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Montserrat"/>
                <a:ea typeface="Montserrat"/>
                <a:cs typeface="Montserrat"/>
                <a:sym typeface="Montserrat"/>
              </a:rPr>
              <a:t>Directly compare the difference in semantics as a result of political party</a:t>
            </a:r>
            <a:endParaRPr sz="16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pic>
        <p:nvPicPr>
          <p:cNvPr id="773" name="Google Shape;773;p36"/>
          <p:cNvPicPr preferRelativeResize="0"/>
          <p:nvPr/>
        </p:nvPicPr>
        <p:blipFill>
          <a:blip r:embed="rId3">
            <a:alphaModFix/>
          </a:blip>
          <a:stretch>
            <a:fillRect/>
          </a:stretch>
        </p:blipFill>
        <p:spPr>
          <a:xfrm>
            <a:off x="5626000" y="2267250"/>
            <a:ext cx="3404325" cy="1505175"/>
          </a:xfrm>
          <a:prstGeom prst="rect">
            <a:avLst/>
          </a:prstGeom>
          <a:noFill/>
          <a:ln>
            <a:noFill/>
          </a:ln>
        </p:spPr>
      </p:pic>
      <p:sp>
        <p:nvSpPr>
          <p:cNvPr id="774" name="Google Shape;774;p36"/>
          <p:cNvSpPr txBox="1"/>
          <p:nvPr>
            <p:ph type="title"/>
          </p:nvPr>
        </p:nvSpPr>
        <p:spPr>
          <a:xfrm>
            <a:off x="720000" y="570550"/>
            <a:ext cx="4997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Units of Analysis</a:t>
            </a:r>
            <a:endParaRPr sz="2500"/>
          </a:p>
        </p:txBody>
      </p:sp>
      <p:sp>
        <p:nvSpPr>
          <p:cNvPr id="775" name="Google Shape;775;p36"/>
          <p:cNvSpPr txBox="1"/>
          <p:nvPr>
            <p:ph idx="1" type="body"/>
          </p:nvPr>
        </p:nvSpPr>
        <p:spPr>
          <a:xfrm>
            <a:off x="720000" y="1268175"/>
            <a:ext cx="7704000" cy="155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Term Frequency - Inverse Document Frequency (TF-IDF)</a:t>
            </a:r>
            <a:endParaRPr b="1"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b="1" lang="en" sz="1600"/>
              <a:t>word2vec </a:t>
            </a:r>
            <a:endParaRPr b="1"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b="1" lang="en" sz="1600"/>
              <a:t>doc2vec </a:t>
            </a:r>
            <a:endParaRPr b="1" sz="1600"/>
          </a:p>
          <a:p>
            <a:pPr indent="0" lvl="0" marL="0" rtl="0" algn="l">
              <a:spcBef>
                <a:spcPts val="0"/>
              </a:spcBef>
              <a:spcAft>
                <a:spcPts val="0"/>
              </a:spcAft>
              <a:buNone/>
            </a:pPr>
            <a:r>
              <a:t/>
            </a:r>
            <a:endParaRPr/>
          </a:p>
        </p:txBody>
      </p:sp>
      <p:sp>
        <p:nvSpPr>
          <p:cNvPr id="776" name="Google Shape;776;p36"/>
          <p:cNvSpPr txBox="1"/>
          <p:nvPr/>
        </p:nvSpPr>
        <p:spPr>
          <a:xfrm>
            <a:off x="929550" y="2734425"/>
            <a:ext cx="4997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Each of these are methods for understand the weight and similarity </a:t>
            </a:r>
            <a:r>
              <a:rPr lang="en">
                <a:latin typeface="Montserrat"/>
                <a:ea typeface="Montserrat"/>
                <a:cs typeface="Montserrat"/>
                <a:sym typeface="Montserrat"/>
              </a:rPr>
              <a:t>between</a:t>
            </a:r>
            <a:r>
              <a:rPr lang="en">
                <a:latin typeface="Montserrat"/>
                <a:ea typeface="Montserrat"/>
                <a:cs typeface="Montserrat"/>
                <a:sym typeface="Montserrat"/>
              </a:rPr>
              <a:t> terms in a given corpus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Similar approaches have been used for this kind of project in the past</a:t>
            </a:r>
            <a:endParaRPr>
              <a:latin typeface="Montserrat"/>
              <a:ea typeface="Montserrat"/>
              <a:cs typeface="Montserrat"/>
              <a:sym typeface="Montserrat"/>
            </a:endParaRPr>
          </a:p>
        </p:txBody>
      </p:sp>
      <p:sp>
        <p:nvSpPr>
          <p:cNvPr id="777" name="Google Shape;777;p36"/>
          <p:cNvSpPr txBox="1"/>
          <p:nvPr/>
        </p:nvSpPr>
        <p:spPr>
          <a:xfrm>
            <a:off x="6235725" y="4004425"/>
            <a:ext cx="2770800" cy="4002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181817"/>
                </a:solidFill>
                <a:latin typeface="Roboto"/>
                <a:ea typeface="Roboto"/>
                <a:cs typeface="Roboto"/>
                <a:sym typeface="Roboto"/>
              </a:rPr>
              <a:t>Alammar 2019. https://jalammar.github.io/illustrated-word2vec/</a:t>
            </a:r>
            <a:endParaRPr sz="100">
              <a:latin typeface="Montserrat"/>
              <a:ea typeface="Montserrat"/>
              <a:cs typeface="Montserrat"/>
              <a:sym typeface="Montserrat"/>
            </a:endParaRPr>
          </a:p>
          <a:p>
            <a:pPr indent="0" lvl="0" marL="0" rtl="0" algn="l">
              <a:spcBef>
                <a:spcPts val="0"/>
              </a:spcBef>
              <a:spcAft>
                <a:spcPts val="0"/>
              </a:spcAft>
              <a:buNone/>
            </a:pPr>
            <a:r>
              <a:t/>
            </a:r>
            <a:endParaRPr sz="700">
              <a:solidFill>
                <a:srgbClr val="181817"/>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7"/>
          <p:cNvSpPr txBox="1"/>
          <p:nvPr>
            <p:ph type="title"/>
          </p:nvPr>
        </p:nvSpPr>
        <p:spPr>
          <a:xfrm>
            <a:off x="720000" y="570550"/>
            <a:ext cx="58905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Horizon of Question</a:t>
            </a:r>
            <a:endParaRPr/>
          </a:p>
        </p:txBody>
      </p:sp>
      <p:sp>
        <p:nvSpPr>
          <p:cNvPr id="783" name="Google Shape;783;p37"/>
          <p:cNvSpPr txBox="1"/>
          <p:nvPr>
            <p:ph idx="1" type="body"/>
          </p:nvPr>
        </p:nvSpPr>
        <p:spPr>
          <a:xfrm>
            <a:off x="1819200" y="2422100"/>
            <a:ext cx="5536500" cy="1031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To best understand the effects of the change in legislature regarding student loan forgiveness and climate change on semantics used during the upcoming midterm election, we think it’s best to perform a longitudinal study from before and after these events</a:t>
            </a:r>
            <a:endParaRPr/>
          </a:p>
        </p:txBody>
      </p:sp>
      <p:sp>
        <p:nvSpPr>
          <p:cNvPr id="784" name="Google Shape;784;p37"/>
          <p:cNvSpPr txBox="1"/>
          <p:nvPr>
            <p:ph idx="2" type="subTitle"/>
          </p:nvPr>
        </p:nvSpPr>
        <p:spPr>
          <a:xfrm>
            <a:off x="1819200" y="1959200"/>
            <a:ext cx="3027300" cy="4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Longitudinal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ational politics thesis by Slidesgo">
  <a:themeElements>
    <a:clrScheme name="Simple Light">
      <a:dk1>
        <a:srgbClr val="2B2D42"/>
      </a:dk1>
      <a:lt1>
        <a:srgbClr val="EDF2F4"/>
      </a:lt1>
      <a:dk2>
        <a:srgbClr val="FFFFFF"/>
      </a:dk2>
      <a:lt2>
        <a:srgbClr val="7E899C"/>
      </a:lt2>
      <a:accent1>
        <a:srgbClr val="2B2D42"/>
      </a:accent1>
      <a:accent2>
        <a:srgbClr val="EDF2F4"/>
      </a:accent2>
      <a:accent3>
        <a:srgbClr val="E06666"/>
      </a:accent3>
      <a:accent4>
        <a:srgbClr val="2B2D42"/>
      </a:accent4>
      <a:accent5>
        <a:srgbClr val="E06666"/>
      </a:accent5>
      <a:accent6>
        <a:srgbClr val="7E899C"/>
      </a:accent6>
      <a:hlink>
        <a:srgbClr val="2B2D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