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56" d="100"/>
          <a:sy n="56" d="100"/>
        </p:scale>
        <p:origin x="66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6B3B6-7641-435A-B574-73CCDA61DBE3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0389-875F-4016-8E78-F327E7BA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5</a:t>
            </a:r>
            <a:r>
              <a:rPr lang="en-US" baseline="0" dirty="0" smtClean="0"/>
              <a:t> clubs to 6 clubs.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4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r>
              <a:rPr lang="en-US" baseline="0" dirty="0" smtClean="0"/>
              <a:t> of hearts get rejected from empty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r>
              <a:rPr lang="en-US" baseline="0" dirty="0" smtClean="0"/>
              <a:t> of hearts get rejected from empty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4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5</a:t>
            </a:r>
            <a:r>
              <a:rPr lang="en-US" baseline="0" dirty="0" smtClean="0"/>
              <a:t> clubs to 6 clubs.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8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9 diamonds</a:t>
            </a:r>
            <a:r>
              <a:rPr lang="en-US" baseline="0" dirty="0" smtClean="0"/>
              <a:t> to 2 clubs.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4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 diamonds</a:t>
            </a:r>
            <a:r>
              <a:rPr lang="en-US" baseline="0" dirty="0" smtClean="0"/>
              <a:t> gets rejected back to initial spot.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7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Ace</a:t>
            </a:r>
            <a:r>
              <a:rPr lang="en-US" baseline="0" dirty="0" smtClean="0"/>
              <a:t> Diamond to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2 of</a:t>
            </a:r>
            <a:r>
              <a:rPr lang="en-US" baseline="0" dirty="0" smtClean="0"/>
              <a:t> D</a:t>
            </a:r>
            <a:r>
              <a:rPr lang="en-US" dirty="0" smtClean="0"/>
              <a:t>iamonds to the Diamonds</a:t>
            </a:r>
            <a:r>
              <a:rPr lang="en-US" baseline="0" dirty="0" smtClean="0"/>
              <a:t> f</a:t>
            </a:r>
            <a:r>
              <a:rPr lang="en-US" dirty="0" smtClean="0"/>
              <a:t>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84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Jack</a:t>
            </a:r>
            <a:r>
              <a:rPr lang="en-US" baseline="0" dirty="0" smtClean="0"/>
              <a:t> of hearts to empty foundation and get rejected.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88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r>
              <a:rPr lang="en-US" baseline="0" dirty="0" smtClean="0"/>
              <a:t> of hearts get rejected from empty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1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r>
              <a:rPr lang="en-US" baseline="0" dirty="0" smtClean="0"/>
              <a:t> of hearts get rejected from empty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2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1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4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0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5567-5787-4BFE-8011-94626233B7D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5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38.png"/><Relationship Id="rId47" Type="http://schemas.openxmlformats.org/officeDocument/2006/relationships/image" Target="../media/image43.png"/><Relationship Id="rId50" Type="http://schemas.openxmlformats.org/officeDocument/2006/relationships/image" Target="../media/image46.png"/><Relationship Id="rId55" Type="http://schemas.openxmlformats.org/officeDocument/2006/relationships/image" Target="../media/image5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4.png"/><Relationship Id="rId46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7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50.png"/><Relationship Id="rId40" Type="http://schemas.openxmlformats.org/officeDocument/2006/relationships/image" Target="../media/image36.png"/><Relationship Id="rId45" Type="http://schemas.openxmlformats.org/officeDocument/2006/relationships/image" Target="../media/image41.png"/><Relationship Id="rId53" Type="http://schemas.openxmlformats.org/officeDocument/2006/relationships/image" Target="../media/image5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49.png"/><Relationship Id="rId49" Type="http://schemas.openxmlformats.org/officeDocument/2006/relationships/image" Target="../media/image45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0.png"/><Relationship Id="rId52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39.png"/><Relationship Id="rId48" Type="http://schemas.openxmlformats.org/officeDocument/2006/relationships/image" Target="../media/image44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7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3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5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3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5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3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5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3.png"/><Relationship Id="rId50" Type="http://schemas.openxmlformats.org/officeDocument/2006/relationships/image" Target="../media/image46.png"/><Relationship Id="rId55" Type="http://schemas.openxmlformats.org/officeDocument/2006/relationships/image" Target="../media/image3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40.png"/><Relationship Id="rId53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5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9.png"/><Relationship Id="rId52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4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7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2.png"/><Relationship Id="rId50" Type="http://schemas.openxmlformats.org/officeDocument/2006/relationships/image" Target="../media/image45.png"/><Relationship Id="rId55" Type="http://schemas.openxmlformats.org/officeDocument/2006/relationships/image" Target="../media/image4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4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3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6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2.png"/><Relationship Id="rId50" Type="http://schemas.openxmlformats.org/officeDocument/2006/relationships/image" Target="../media/image45.png"/><Relationship Id="rId55" Type="http://schemas.openxmlformats.org/officeDocument/2006/relationships/image" Target="../media/image4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4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3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6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microsoft.com/office/2007/relationships/hdphoto" Target="../media/hdphoto1.wdp"/><Relationship Id="rId4" Type="http://schemas.openxmlformats.org/officeDocument/2006/relationships/image" Target="../media/image48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61" y="15648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" y="80246"/>
            <a:ext cx="906780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Initial Setup. 13 piles of 4 cards each, where all kings are at the bottom of their respective piles.</a:t>
            </a:r>
            <a:endParaRPr lang="en-US" sz="1700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2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15718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35317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253690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58146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Winning the Game.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7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15718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35317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253690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58146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 rot="20270048" flipH="1">
            <a:off x="6027456" y="5241405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549390">
            <a:off x="4536254" y="5394253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86043" y="1635447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1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 rot="20510624">
            <a:off x="2822872" y="5336237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00200" y="2426205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6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8224" y="1918613"/>
            <a:ext cx="731519" cy="727154"/>
          </a:xfrm>
          <a:prstGeom prst="ellipse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  <a:effectLst>
            <a:glow rad="635000">
              <a:schemeClr val="accent2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 rot="20270048" flipH="1">
            <a:off x="6027456" y="5263308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1549390">
            <a:off x="4536254" y="5416156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86043" y="1657350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1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 rot="20510624">
            <a:off x="2822872" y="5358140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600200" y="2448108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6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Oval 35"/>
          <p:cNvSpPr/>
          <p:nvPr/>
        </p:nvSpPr>
        <p:spPr>
          <a:xfrm>
            <a:off x="4348224" y="1940516"/>
            <a:ext cx="731519" cy="727154"/>
          </a:xfrm>
          <a:prstGeom prst="ellipse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  <a:effectLst>
            <a:glow rad="635000">
              <a:schemeClr val="accent2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7248" y="733790"/>
            <a:ext cx="395239" cy="37453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Winning the Game.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3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1.97531E-6 L 0.19062 -0.6450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-3225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6" dur="7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38889E-6 3.08642E-6 L -0.0842 -0.4959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2481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22222E-6 1.60494E-6 L -0.13541 -0.5638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-2821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3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2.22222E-6 9.87654E-7 L 0.19062 -0.645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-3225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Scale>
                                      <p:cBhvr>
                                        <p:cTn id="52" dur="7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-1.38889E-6 7.40741E-7 L -0.0842 -0.4959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2481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-2.22222E-6 6.17284E-7 L -0.13541 -0.5638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-2821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3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1" animBg="1"/>
      <p:bldP spid="13" grpId="2" animBg="1"/>
      <p:bldP spid="14" grpId="0" animBg="1"/>
      <p:bldP spid="14" grpId="1" animBg="1"/>
      <p:bldP spid="14" grpId="2" animBg="1"/>
      <p:bldP spid="10" grpId="0" animBg="1"/>
      <p:bldP spid="10" grpId="1" animBg="1"/>
      <p:bldP spid="10" grpId="2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3" grpId="2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61" y="15648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4230" y="1705333"/>
            <a:ext cx="395239" cy="374536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76200" y="80246"/>
            <a:ext cx="536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a card from one pile to another.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2994 L 0.03126 0.07932 C 0.03803 0.09043 0.0481 0.09691 0.05869 0.09691 C 0.07066 0.09691 0.08021 0.09043 0.08698 0.07932 L 0.1191 0.02994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333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2993 L 0.03125 0.07932 C 0.03802 0.09043 0.04809 0.09691 0.05868 0.09691 C 0.07066 0.09691 0.08021 0.09043 0.08698 0.07932 L 0.1191 0.0299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3383" y="1695839"/>
            <a:ext cx="395239" cy="37453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from one pile to another and getting rejected due to incorrect hierarchical order.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17284E-7 L 0.05243 0.09876 C 0.0658 0.1216 0.0842 0.13549 0.10521 0.1429 C 0.12761 0.14537 0.14792 0.14167 0.16268 0.12562 L 0.23281 0.05802 " pathEditMode="relative" rAng="48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1" y="86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23457E-7 L 0.05243 0.09877 C 0.0658 0.12161 0.0842 0.13549 0.10521 0.1429 C 0.12761 0.14537 0.14792 0.14167 0.16268 0.12562 L 0.23281 0.05802 " pathEditMode="relative" rAng="480000" ptsTypes="AAAAA">
                                      <p:cBhvr>
                                        <p:cTn id="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8097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8034" y="1968300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from one pile to another and getting rejected due to incorrect hierarchical order.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45679E-6 L -0.06858 0.07345 C -0.08385 0.08796 -0.10278 0.09691 -0.12361 0.09753 C -0.14774 0.09074 -0.16493 0.07222 -0.17587 0.04784 L -0.22986 -0.05 " pathEditMode="relative" rAng="420000" ptsTypes="AAAAA">
                                      <p:cBhvr>
                                        <p:cTn id="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1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3284" y="1670455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to an empty Foundation. (Aces Only)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5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45679E-6 L 0.04045 0.05587 C 0.04879 0.0679 0.06181 0.07716 0.07604 0.07871 C 0.09202 0.08087 0.10504 0.075 0.11424 0.06513 L 0.15938 0.01976 " pathEditMode="relative" rAng="24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44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20988E-6 L 0.04045 0.05587 C 0.04879 0.0679 0.06181 0.07716 0.07604 0.07871 C 0.09202 0.08087 0.10504 0.075 0.11424 0.06513 L 0.15938 0.01976 " pathEditMode="relative" rAng="240000" ptsTypes="AAAAA">
                                      <p:cBhvr>
                                        <p:cTn id="1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158230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4031" y="4248143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a card to a foundation of the same suit in hierarchical order.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7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37 L 0.1684 -0.19198 C 0.20399 -0.23303 0.25989 -0.28272 0.32013 -0.32686 C 0.38784 -0.375 0.44513 -0.40618 0.48611 -0.4176 L 0.68645 -0.49013 " pathEditMode="relative" rAng="2028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51" y="-2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371 L 0.16841 -0.19197 C 0.204 -0.23302 0.2599 -0.28271 0.32014 -0.32685 C 0.38785 -0.375 0.44514 -0.40617 0.48612 -0.41759 L 0.68646 -0.49012 " pathEditMode="relative" rAng="20280000" ptsTypes="AAAAA">
                                      <p:cBhvr>
                                        <p:cTn id="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51" y="-2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158230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413" y="155750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6281" y="4288033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a card to an empty foundation when card is not an ace or of the same suit.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309 L 0.14618 -0.13518 C 0.17691 -0.16574 0.22413 -0.18796 0.27413 -0.19722 C 0.3309 -0.20648 0.3776 -0.20216 0.41111 -0.18457 L 0.57083 -0.1037 " pathEditMode="relative" rAng="2124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08" y="-127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308 L 0.14619 -0.13519 C 0.17691 -0.16574 0.22414 -0.18797 0.27414 -0.19722 C 0.33091 -0.20648 0.37761 -0.20216 0.41112 -0.18457 L 0.57084 -0.10371 " pathEditMode="relative" rAng="21240000" ptsTypes="AAAAA">
                                      <p:cBhvr>
                                        <p:cTn id="1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08" y="-12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158230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034" y="155750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3400" y="3714750"/>
            <a:ext cx="395239" cy="37453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a card to an empty foundation when card is not an ace or of the same suit.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58025E-6 L -0.15226 0.06451 C -0.1842 0.07686 -0.23264 0.09167 -0.28212 0.10093 C -0.33959 0.11111 -0.38594 0.11451 -0.41806 0.1142 L -0.57361 0.10679 " pathEditMode="relative" rAng="21240000" ptsTypes="AAAAA">
                                      <p:cBhvr>
                                        <p:cTn id="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42" y="7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538589"/>
            <a:ext cx="660739" cy="89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15718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35317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253690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4037" y="855463"/>
            <a:ext cx="395239" cy="37453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Winning the Game.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0.04722 0.04383 C 0.05712 0.05309 0.07101 0.0571 0.08542 0.05494 C 0.10156 0.05124 0.11424 0.04321 0.12274 0.02932 L 0.16233 -0.03055 " pathEditMode="relative" rAng="21240000" ptsTypes="AAAAA">
                                      <p:cBhvr>
                                        <p:cTn id="1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197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9.87654E-7 L 0.04722 0.04383 C 0.05712 0.05309 0.07101 0.0571 0.08542 0.05494 C 0.10156 0.05123 0.11424 0.04321 0.12274 0.02932 L 0.16233 -0.03056 " pathEditMode="relative" rAng="21240000" ptsTypes="AAAAA">
                                      <p:cBhvr>
                                        <p:cTn id="13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1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238</Words>
  <Application>Microsoft Office PowerPoint</Application>
  <PresentationFormat>On-screen Show (16:9)</PresentationFormat>
  <Paragraphs>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Htet</dc:creator>
  <cp:lastModifiedBy>Dhruval Darji</cp:lastModifiedBy>
  <cp:revision>39</cp:revision>
  <dcterms:created xsi:type="dcterms:W3CDTF">2013-10-14T21:13:41Z</dcterms:created>
  <dcterms:modified xsi:type="dcterms:W3CDTF">2013-10-23T20:34:58Z</dcterms:modified>
</cp:coreProperties>
</file>